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1_FAF3BCC9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09_7F92461A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30"/>
  </p:notesMasterIdLst>
  <p:sldIdLst>
    <p:sldId id="273" r:id="rId5"/>
    <p:sldId id="257" r:id="rId6"/>
    <p:sldId id="1736" r:id="rId7"/>
    <p:sldId id="265" r:id="rId8"/>
    <p:sldId id="1730" r:id="rId9"/>
    <p:sldId id="279" r:id="rId10"/>
    <p:sldId id="1728" r:id="rId11"/>
    <p:sldId id="1731" r:id="rId12"/>
    <p:sldId id="1745" r:id="rId13"/>
    <p:sldId id="264" r:id="rId14"/>
    <p:sldId id="263" r:id="rId15"/>
    <p:sldId id="1732" r:id="rId16"/>
    <p:sldId id="1727" r:id="rId17"/>
    <p:sldId id="258" r:id="rId18"/>
    <p:sldId id="276" r:id="rId19"/>
    <p:sldId id="272" r:id="rId20"/>
    <p:sldId id="274" r:id="rId21"/>
    <p:sldId id="270" r:id="rId22"/>
    <p:sldId id="1744" r:id="rId23"/>
    <p:sldId id="275" r:id="rId24"/>
    <p:sldId id="261" r:id="rId25"/>
    <p:sldId id="262" r:id="rId26"/>
    <p:sldId id="277" r:id="rId27"/>
    <p:sldId id="1729" r:id="rId28"/>
    <p:sldId id="278" r:id="rId2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A5BB2A-A3F2-5DAA-B295-65118007B1E8}" name="Niko Ara" initials="NA" userId="S::niko.ara@spek.fi::ae691c43-4d02-462a-b653-a144a1a17884" providerId="AD"/>
  <p188:author id="{797B829A-24D7-DC04-7B08-901A46E44C42}" name="Outi Kunnamo" initials="OK" userId="S::outi.kunnamo@spek.fi::47d104ac-74fd-4b5b-bc61-1c12770d40f2" providerId="AD"/>
  <p188:author id="{78EFBDD3-466E-0FC2-2546-52B6D41C2AA7}" name="Riikka Vihavainen" initials="RV" userId="S::riikka.vihavainen@spek.fi::24fac2a1-b362-4c25-ae55-0936b258e1e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C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9B21E4-1A45-250C-6EB7-260D3242EFF9}" v="2" dt="2024-06-04T06:55:03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096" autoAdjust="0"/>
  </p:normalViewPr>
  <p:slideViewPr>
    <p:cSldViewPr snapToGrid="0">
      <p:cViewPr varScale="1">
        <p:scale>
          <a:sx n="85" d="100"/>
          <a:sy n="85" d="100"/>
        </p:scale>
        <p:origin x="15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 Ara" userId="ae691c43-4d02-462a-b653-a144a1a17884" providerId="ADAL" clId="{A059EF83-CB62-4092-B8CD-9DDB95ABE5B3}"/>
    <pc:docChg chg="undo custSel addSld delSld modSld sldOrd">
      <pc:chgData name="Niko Ara" userId="ae691c43-4d02-462a-b653-a144a1a17884" providerId="ADAL" clId="{A059EF83-CB62-4092-B8CD-9DDB95ABE5B3}" dt="2022-05-30T10:48:52.502" v="1551" actId="20577"/>
      <pc:docMkLst>
        <pc:docMk/>
      </pc:docMkLst>
      <pc:sldChg chg="modSp mod">
        <pc:chgData name="Niko Ara" userId="ae691c43-4d02-462a-b653-a144a1a17884" providerId="ADAL" clId="{A059EF83-CB62-4092-B8CD-9DDB95ABE5B3}" dt="2022-05-30T09:20:50.704" v="67"/>
        <pc:sldMkLst>
          <pc:docMk/>
          <pc:sldMk cId="3676287579" sldId="256"/>
        </pc:sldMkLst>
        <pc:spChg chg="mod">
          <ac:chgData name="Niko Ara" userId="ae691c43-4d02-462a-b653-a144a1a17884" providerId="ADAL" clId="{A059EF83-CB62-4092-B8CD-9DDB95ABE5B3}" dt="2022-05-30T09:20:50.704" v="67"/>
          <ac:spMkLst>
            <pc:docMk/>
            <pc:sldMk cId="3676287579" sldId="256"/>
            <ac:spMk id="2" creationId="{F16A4070-4559-434A-9A5E-8ABAAC8DFEDF}"/>
          </ac:spMkLst>
        </pc:spChg>
        <pc:spChg chg="mod">
          <ac:chgData name="Niko Ara" userId="ae691c43-4d02-462a-b653-a144a1a17884" providerId="ADAL" clId="{A059EF83-CB62-4092-B8CD-9DDB95ABE5B3}" dt="2022-05-30T09:20:49.358" v="66" actId="21"/>
          <ac:spMkLst>
            <pc:docMk/>
            <pc:sldMk cId="3676287579" sldId="256"/>
            <ac:spMk id="3" creationId="{00DF52DE-88EC-438F-AC44-EB63287FE201}"/>
          </ac:spMkLst>
        </pc:spChg>
      </pc:sldChg>
      <pc:sldChg chg="modSp mod ord addCm modCm">
        <pc:chgData name="Niko Ara" userId="ae691c43-4d02-462a-b653-a144a1a17884" providerId="ADAL" clId="{A059EF83-CB62-4092-B8CD-9DDB95ABE5B3}" dt="2022-05-30T09:57:52.677" v="351" actId="20577"/>
        <pc:sldMkLst>
          <pc:docMk/>
          <pc:sldMk cId="4210277577" sldId="257"/>
        </pc:sldMkLst>
        <pc:spChg chg="mod">
          <ac:chgData name="Niko Ara" userId="ae691c43-4d02-462a-b653-a144a1a17884" providerId="ADAL" clId="{A059EF83-CB62-4092-B8CD-9DDB95ABE5B3}" dt="2022-05-30T09:33:45.563" v="203" actId="20577"/>
          <ac:spMkLst>
            <pc:docMk/>
            <pc:sldMk cId="4210277577" sldId="257"/>
            <ac:spMk id="2" creationId="{1F2FD27E-183D-4AB8-849D-2DE9FD1F77DA}"/>
          </ac:spMkLst>
        </pc:spChg>
        <pc:spChg chg="mod">
          <ac:chgData name="Niko Ara" userId="ae691c43-4d02-462a-b653-a144a1a17884" providerId="ADAL" clId="{A059EF83-CB62-4092-B8CD-9DDB95ABE5B3}" dt="2022-05-30T09:57:52.677" v="351" actId="20577"/>
          <ac:spMkLst>
            <pc:docMk/>
            <pc:sldMk cId="4210277577" sldId="257"/>
            <ac:spMk id="3" creationId="{F3CD3683-E7E8-4A8E-B300-A0309EA9E28E}"/>
          </ac:spMkLst>
        </pc:spChg>
      </pc:sldChg>
      <pc:sldChg chg="modSp mod">
        <pc:chgData name="Niko Ara" userId="ae691c43-4d02-462a-b653-a144a1a17884" providerId="ADAL" clId="{A059EF83-CB62-4092-B8CD-9DDB95ABE5B3}" dt="2022-05-30T10:29:38.646" v="1102" actId="20577"/>
        <pc:sldMkLst>
          <pc:docMk/>
          <pc:sldMk cId="3806737901" sldId="258"/>
        </pc:sldMkLst>
        <pc:spChg chg="mod">
          <ac:chgData name="Niko Ara" userId="ae691c43-4d02-462a-b653-a144a1a17884" providerId="ADAL" clId="{A059EF83-CB62-4092-B8CD-9DDB95ABE5B3}" dt="2022-05-30T10:27:40.578" v="866" actId="20577"/>
          <ac:spMkLst>
            <pc:docMk/>
            <pc:sldMk cId="3806737901" sldId="258"/>
            <ac:spMk id="2" creationId="{09CF3732-005B-4410-9FEF-7D91F9ABC711}"/>
          </ac:spMkLst>
        </pc:spChg>
        <pc:spChg chg="mod">
          <ac:chgData name="Niko Ara" userId="ae691c43-4d02-462a-b653-a144a1a17884" providerId="ADAL" clId="{A059EF83-CB62-4092-B8CD-9DDB95ABE5B3}" dt="2022-05-30T10:29:38.646" v="1102" actId="20577"/>
          <ac:spMkLst>
            <pc:docMk/>
            <pc:sldMk cId="3806737901" sldId="258"/>
            <ac:spMk id="3" creationId="{1B65DAA0-D7DC-4CD1-9812-73C5C3C37A35}"/>
          </ac:spMkLst>
        </pc:spChg>
      </pc:sldChg>
      <pc:sldChg chg="del ord">
        <pc:chgData name="Niko Ara" userId="ae691c43-4d02-462a-b653-a144a1a17884" providerId="ADAL" clId="{A059EF83-CB62-4092-B8CD-9DDB95ABE5B3}" dt="2022-05-30T10:00:25.838" v="352" actId="47"/>
        <pc:sldMkLst>
          <pc:docMk/>
          <pc:sldMk cId="1504845628" sldId="259"/>
        </pc:sldMkLst>
      </pc:sldChg>
      <pc:sldChg chg="modSp mod">
        <pc:chgData name="Niko Ara" userId="ae691c43-4d02-462a-b653-a144a1a17884" providerId="ADAL" clId="{A059EF83-CB62-4092-B8CD-9DDB95ABE5B3}" dt="2022-05-30T10:48:52.502" v="1551" actId="20577"/>
        <pc:sldMkLst>
          <pc:docMk/>
          <pc:sldMk cId="2177586626" sldId="262"/>
        </pc:sldMkLst>
        <pc:spChg chg="mod">
          <ac:chgData name="Niko Ara" userId="ae691c43-4d02-462a-b653-a144a1a17884" providerId="ADAL" clId="{A059EF83-CB62-4092-B8CD-9DDB95ABE5B3}" dt="2022-05-30T10:48:52.502" v="1551" actId="20577"/>
          <ac:spMkLst>
            <pc:docMk/>
            <pc:sldMk cId="2177586626" sldId="262"/>
            <ac:spMk id="3" creationId="{B9098FFB-249C-4CB7-B723-043F9E470C67}"/>
          </ac:spMkLst>
        </pc:spChg>
      </pc:sldChg>
      <pc:sldChg chg="modSp mod">
        <pc:chgData name="Niko Ara" userId="ae691c43-4d02-462a-b653-a144a1a17884" providerId="ADAL" clId="{A059EF83-CB62-4092-B8CD-9DDB95ABE5B3}" dt="2022-05-30T10:18:46.787" v="807" actId="20577"/>
        <pc:sldMkLst>
          <pc:docMk/>
          <pc:sldMk cId="958552065" sldId="263"/>
        </pc:sldMkLst>
        <pc:spChg chg="mod">
          <ac:chgData name="Niko Ara" userId="ae691c43-4d02-462a-b653-a144a1a17884" providerId="ADAL" clId="{A059EF83-CB62-4092-B8CD-9DDB95ABE5B3}" dt="2022-05-30T10:18:46.787" v="807" actId="20577"/>
          <ac:spMkLst>
            <pc:docMk/>
            <pc:sldMk cId="958552065" sldId="263"/>
            <ac:spMk id="2" creationId="{09CF3732-005B-4410-9FEF-7D91F9ABC711}"/>
          </ac:spMkLst>
        </pc:spChg>
      </pc:sldChg>
      <pc:sldChg chg="addSp modSp mod addCm modNotesTx">
        <pc:chgData name="Niko Ara" userId="ae691c43-4d02-462a-b653-a144a1a17884" providerId="ADAL" clId="{A059EF83-CB62-4092-B8CD-9DDB95ABE5B3}" dt="2022-05-30T10:23:56.721" v="840" actId="1076"/>
        <pc:sldMkLst>
          <pc:docMk/>
          <pc:sldMk cId="824999077" sldId="264"/>
        </pc:sldMkLst>
        <pc:spChg chg="mod">
          <ac:chgData name="Niko Ara" userId="ae691c43-4d02-462a-b653-a144a1a17884" providerId="ADAL" clId="{A059EF83-CB62-4092-B8CD-9DDB95ABE5B3}" dt="2022-05-30T10:19:26.921" v="833" actId="1076"/>
          <ac:spMkLst>
            <pc:docMk/>
            <pc:sldMk cId="824999077" sldId="264"/>
            <ac:spMk id="3" creationId="{1ACFC008-7FD4-5F5C-F2AC-129A72111639}"/>
          </ac:spMkLst>
        </pc:spChg>
        <pc:cxnChg chg="add">
          <ac:chgData name="Niko Ara" userId="ae691c43-4d02-462a-b653-a144a1a17884" providerId="ADAL" clId="{A059EF83-CB62-4092-B8CD-9DDB95ABE5B3}" dt="2022-05-30T10:21:38.499" v="834" actId="11529"/>
          <ac:cxnSpMkLst>
            <pc:docMk/>
            <pc:sldMk cId="824999077" sldId="264"/>
            <ac:cxnSpMk id="5" creationId="{250BB274-2AF5-379D-A6A3-5C8C3E94218E}"/>
          </ac:cxnSpMkLst>
        </pc:cxnChg>
        <pc:cxnChg chg="add">
          <ac:chgData name="Niko Ara" userId="ae691c43-4d02-462a-b653-a144a1a17884" providerId="ADAL" clId="{A059EF83-CB62-4092-B8CD-9DDB95ABE5B3}" dt="2022-05-30T10:21:48.583" v="835" actId="11529"/>
          <ac:cxnSpMkLst>
            <pc:docMk/>
            <pc:sldMk cId="824999077" sldId="264"/>
            <ac:cxnSpMk id="8" creationId="{34D6A857-17D7-7952-D1F8-DA767F581B00}"/>
          </ac:cxnSpMkLst>
        </pc:cxnChg>
        <pc:cxnChg chg="add mod">
          <ac:chgData name="Niko Ara" userId="ae691c43-4d02-462a-b653-a144a1a17884" providerId="ADAL" clId="{A059EF83-CB62-4092-B8CD-9DDB95ABE5B3}" dt="2022-05-30T10:23:56.721" v="840" actId="1076"/>
          <ac:cxnSpMkLst>
            <pc:docMk/>
            <pc:sldMk cId="824999077" sldId="264"/>
            <ac:cxnSpMk id="12" creationId="{E126AC09-42FA-F16F-1E9D-CBA9410A2CB0}"/>
          </ac:cxnSpMkLst>
        </pc:cxnChg>
      </pc:sldChg>
      <pc:sldChg chg="modSp mod ord addCm">
        <pc:chgData name="Niko Ara" userId="ae691c43-4d02-462a-b653-a144a1a17884" providerId="ADAL" clId="{A059EF83-CB62-4092-B8CD-9DDB95ABE5B3}" dt="2022-05-30T10:02:15.036" v="450"/>
        <pc:sldMkLst>
          <pc:docMk/>
          <pc:sldMk cId="2140292634" sldId="265"/>
        </pc:sldMkLst>
        <pc:spChg chg="mod">
          <ac:chgData name="Niko Ara" userId="ae691c43-4d02-462a-b653-a144a1a17884" providerId="ADAL" clId="{A059EF83-CB62-4092-B8CD-9DDB95ABE5B3}" dt="2022-05-30T10:01:54.013" v="449" actId="20577"/>
          <ac:spMkLst>
            <pc:docMk/>
            <pc:sldMk cId="2140292634" sldId="265"/>
            <ac:spMk id="2" creationId="{1F2FD27E-183D-4AB8-849D-2DE9FD1F77DA}"/>
          </ac:spMkLst>
        </pc:spChg>
        <pc:spChg chg="mod">
          <ac:chgData name="Niko Ara" userId="ae691c43-4d02-462a-b653-a144a1a17884" providerId="ADAL" clId="{A059EF83-CB62-4092-B8CD-9DDB95ABE5B3}" dt="2022-05-30T10:01:42.315" v="418" actId="20577"/>
          <ac:spMkLst>
            <pc:docMk/>
            <pc:sldMk cId="2140292634" sldId="265"/>
            <ac:spMk id="3" creationId="{F3CD3683-E7E8-4A8E-B300-A0309EA9E28E}"/>
          </ac:spMkLst>
        </pc:spChg>
      </pc:sldChg>
      <pc:sldChg chg="ord modNotesTx">
        <pc:chgData name="Niko Ara" userId="ae691c43-4d02-462a-b653-a144a1a17884" providerId="ADAL" clId="{A059EF83-CB62-4092-B8CD-9DDB95ABE5B3}" dt="2022-05-30T10:18:28.715" v="795"/>
        <pc:sldMkLst>
          <pc:docMk/>
          <pc:sldMk cId="1684880190" sldId="266"/>
        </pc:sldMkLst>
      </pc:sldChg>
      <pc:sldChg chg="modSp mod">
        <pc:chgData name="Niko Ara" userId="ae691c43-4d02-462a-b653-a144a1a17884" providerId="ADAL" clId="{A059EF83-CB62-4092-B8CD-9DDB95ABE5B3}" dt="2022-05-30T10:33:16.837" v="1117" actId="20577"/>
        <pc:sldMkLst>
          <pc:docMk/>
          <pc:sldMk cId="107455966" sldId="269"/>
        </pc:sldMkLst>
        <pc:spChg chg="mod">
          <ac:chgData name="Niko Ara" userId="ae691c43-4d02-462a-b653-a144a1a17884" providerId="ADAL" clId="{A059EF83-CB62-4092-B8CD-9DDB95ABE5B3}" dt="2022-05-30T10:33:16.837" v="1117" actId="20577"/>
          <ac:spMkLst>
            <pc:docMk/>
            <pc:sldMk cId="107455966" sldId="269"/>
            <ac:spMk id="30" creationId="{A13CDCDE-8B74-831C-3DB6-9188D46CA7DF}"/>
          </ac:spMkLst>
        </pc:spChg>
      </pc:sldChg>
      <pc:sldChg chg="modSp new mod ord">
        <pc:chgData name="Niko Ara" userId="ae691c43-4d02-462a-b653-a144a1a17884" providerId="ADAL" clId="{A059EF83-CB62-4092-B8CD-9DDB95ABE5B3}" dt="2022-05-30T09:31:30.449" v="116"/>
        <pc:sldMkLst>
          <pc:docMk/>
          <pc:sldMk cId="2313828269" sldId="271"/>
        </pc:sldMkLst>
        <pc:spChg chg="mod">
          <ac:chgData name="Niko Ara" userId="ae691c43-4d02-462a-b653-a144a1a17884" providerId="ADAL" clId="{A059EF83-CB62-4092-B8CD-9DDB95ABE5B3}" dt="2022-05-30T09:23:19.818" v="78" actId="20577"/>
          <ac:spMkLst>
            <pc:docMk/>
            <pc:sldMk cId="2313828269" sldId="271"/>
            <ac:spMk id="2" creationId="{DCDCA09A-41F4-CD19-1643-CD6E1FDAEFBE}"/>
          </ac:spMkLst>
        </pc:spChg>
      </pc:sldChg>
      <pc:sldChg chg="modSp new mod ord">
        <pc:chgData name="Niko Ara" userId="ae691c43-4d02-462a-b653-a144a1a17884" providerId="ADAL" clId="{A059EF83-CB62-4092-B8CD-9DDB95ABE5B3}" dt="2022-05-30T09:47:35.821" v="298" actId="20577"/>
        <pc:sldMkLst>
          <pc:docMk/>
          <pc:sldMk cId="3075821151" sldId="272"/>
        </pc:sldMkLst>
        <pc:spChg chg="mod">
          <ac:chgData name="Niko Ara" userId="ae691c43-4d02-462a-b653-a144a1a17884" providerId="ADAL" clId="{A059EF83-CB62-4092-B8CD-9DDB95ABE5B3}" dt="2022-05-30T09:45:47.280" v="255" actId="20577"/>
          <ac:spMkLst>
            <pc:docMk/>
            <pc:sldMk cId="3075821151" sldId="272"/>
            <ac:spMk id="2" creationId="{B701EC9A-8FF8-BA16-F79B-5426EABD9236}"/>
          </ac:spMkLst>
        </pc:spChg>
        <pc:spChg chg="mod">
          <ac:chgData name="Niko Ara" userId="ae691c43-4d02-462a-b653-a144a1a17884" providerId="ADAL" clId="{A059EF83-CB62-4092-B8CD-9DDB95ABE5B3}" dt="2022-05-30T09:47:35.821" v="298" actId="20577"/>
          <ac:spMkLst>
            <pc:docMk/>
            <pc:sldMk cId="3075821151" sldId="272"/>
            <ac:spMk id="3" creationId="{09BD59C8-9906-D450-FD7B-E35DDF7B7A23}"/>
          </ac:spMkLst>
        </pc:spChg>
      </pc:sldChg>
      <pc:sldChg chg="addSp modSp new mod ord">
        <pc:chgData name="Niko Ara" userId="ae691c43-4d02-462a-b653-a144a1a17884" providerId="ADAL" clId="{A059EF83-CB62-4092-B8CD-9DDB95ABE5B3}" dt="2022-05-30T09:45:31.348" v="238" actId="20577"/>
        <pc:sldMkLst>
          <pc:docMk/>
          <pc:sldMk cId="685300817" sldId="273"/>
        </pc:sldMkLst>
        <pc:spChg chg="add mod">
          <ac:chgData name="Niko Ara" userId="ae691c43-4d02-462a-b653-a144a1a17884" providerId="ADAL" clId="{A059EF83-CB62-4092-B8CD-9DDB95ABE5B3}" dt="2022-05-30T09:45:31.348" v="238" actId="20577"/>
          <ac:spMkLst>
            <pc:docMk/>
            <pc:sldMk cId="685300817" sldId="273"/>
            <ac:spMk id="3" creationId="{ECA3BD06-DD75-D022-3CBA-8342A10779E2}"/>
          </ac:spMkLst>
        </pc:spChg>
      </pc:sldChg>
      <pc:sldChg chg="new del">
        <pc:chgData name="Niko Ara" userId="ae691c43-4d02-462a-b653-a144a1a17884" providerId="ADAL" clId="{A059EF83-CB62-4092-B8CD-9DDB95ABE5B3}" dt="2022-05-30T09:25:41.125" v="87" actId="2696"/>
        <pc:sldMkLst>
          <pc:docMk/>
          <pc:sldMk cId="2427358637" sldId="274"/>
        </pc:sldMkLst>
      </pc:sldChg>
      <pc:sldChg chg="modSp new mod">
        <pc:chgData name="Niko Ara" userId="ae691c43-4d02-462a-b653-a144a1a17884" providerId="ADAL" clId="{A059EF83-CB62-4092-B8CD-9DDB95ABE5B3}" dt="2022-05-30T10:47:37.190" v="1442" actId="20577"/>
        <pc:sldMkLst>
          <pc:docMk/>
          <pc:sldMk cId="3967858644" sldId="274"/>
        </pc:sldMkLst>
        <pc:spChg chg="mod">
          <ac:chgData name="Niko Ara" userId="ae691c43-4d02-462a-b653-a144a1a17884" providerId="ADAL" clId="{A059EF83-CB62-4092-B8CD-9DDB95ABE5B3}" dt="2022-05-30T09:27:45.844" v="100" actId="20577"/>
          <ac:spMkLst>
            <pc:docMk/>
            <pc:sldMk cId="3967858644" sldId="274"/>
            <ac:spMk id="2" creationId="{07F70493-9777-D527-6EFB-30363AD458EC}"/>
          </ac:spMkLst>
        </pc:spChg>
        <pc:spChg chg="mod">
          <ac:chgData name="Niko Ara" userId="ae691c43-4d02-462a-b653-a144a1a17884" providerId="ADAL" clId="{A059EF83-CB62-4092-B8CD-9DDB95ABE5B3}" dt="2022-05-30T10:47:37.190" v="1442" actId="20577"/>
          <ac:spMkLst>
            <pc:docMk/>
            <pc:sldMk cId="3967858644" sldId="274"/>
            <ac:spMk id="3" creationId="{216F5AA7-F8A9-572F-9F90-06B7024F8958}"/>
          </ac:spMkLst>
        </pc:spChg>
      </pc:sldChg>
      <pc:sldChg chg="modSp new mod">
        <pc:chgData name="Niko Ara" userId="ae691c43-4d02-462a-b653-a144a1a17884" providerId="ADAL" clId="{A059EF83-CB62-4092-B8CD-9DDB95ABE5B3}" dt="2022-05-30T10:48:22.832" v="1527" actId="20577"/>
        <pc:sldMkLst>
          <pc:docMk/>
          <pc:sldMk cId="4293044070" sldId="275"/>
        </pc:sldMkLst>
        <pc:spChg chg="mod">
          <ac:chgData name="Niko Ara" userId="ae691c43-4d02-462a-b653-a144a1a17884" providerId="ADAL" clId="{A059EF83-CB62-4092-B8CD-9DDB95ABE5B3}" dt="2022-05-30T09:27:41.641" v="97" actId="20577"/>
          <ac:spMkLst>
            <pc:docMk/>
            <pc:sldMk cId="4293044070" sldId="275"/>
            <ac:spMk id="2" creationId="{0FBB6C50-A420-3049-0D66-BA165B156559}"/>
          </ac:spMkLst>
        </pc:spChg>
        <pc:spChg chg="mod">
          <ac:chgData name="Niko Ara" userId="ae691c43-4d02-462a-b653-a144a1a17884" providerId="ADAL" clId="{A059EF83-CB62-4092-B8CD-9DDB95ABE5B3}" dt="2022-05-30T10:48:22.832" v="1527" actId="20577"/>
          <ac:spMkLst>
            <pc:docMk/>
            <pc:sldMk cId="4293044070" sldId="275"/>
            <ac:spMk id="3" creationId="{2927F92B-AB0F-E0FD-2B12-8EEBE36F1941}"/>
          </ac:spMkLst>
        </pc:spChg>
      </pc:sldChg>
      <pc:sldChg chg="modSp new del mod ord">
        <pc:chgData name="Niko Ara" userId="ae691c43-4d02-462a-b653-a144a1a17884" providerId="ADAL" clId="{A059EF83-CB62-4092-B8CD-9DDB95ABE5B3}" dt="2022-05-30T09:46:29.806" v="260" actId="2696"/>
        <pc:sldMkLst>
          <pc:docMk/>
          <pc:sldMk cId="2274047689" sldId="276"/>
        </pc:sldMkLst>
        <pc:spChg chg="mod">
          <ac:chgData name="Niko Ara" userId="ae691c43-4d02-462a-b653-a144a1a17884" providerId="ADAL" clId="{A059EF83-CB62-4092-B8CD-9DDB95ABE5B3}" dt="2022-05-30T09:31:49.200" v="147" actId="20577"/>
          <ac:spMkLst>
            <pc:docMk/>
            <pc:sldMk cId="2274047689" sldId="276"/>
            <ac:spMk id="2" creationId="{B3A57CB3-0426-EC24-B829-7E9A8C9B9B80}"/>
          </ac:spMkLst>
        </pc:spChg>
        <pc:spChg chg="mod">
          <ac:chgData name="Niko Ara" userId="ae691c43-4d02-462a-b653-a144a1a17884" providerId="ADAL" clId="{A059EF83-CB62-4092-B8CD-9DDB95ABE5B3}" dt="2022-05-30T09:32:14.138" v="171" actId="20577"/>
          <ac:spMkLst>
            <pc:docMk/>
            <pc:sldMk cId="2274047689" sldId="276"/>
            <ac:spMk id="3" creationId="{8C8A1F52-8642-87D7-C494-DFFCFB20A6F3}"/>
          </ac:spMkLst>
        </pc:spChg>
      </pc:sldChg>
      <pc:sldChg chg="modSp new mod ord modNotesTx">
        <pc:chgData name="Niko Ara" userId="ae691c43-4d02-462a-b653-a144a1a17884" providerId="ADAL" clId="{A059EF83-CB62-4092-B8CD-9DDB95ABE5B3}" dt="2022-05-30T10:45:42.742" v="1392" actId="5793"/>
        <pc:sldMkLst>
          <pc:docMk/>
          <pc:sldMk cId="4224851333" sldId="276"/>
        </pc:sldMkLst>
        <pc:spChg chg="mod">
          <ac:chgData name="Niko Ara" userId="ae691c43-4d02-462a-b653-a144a1a17884" providerId="ADAL" clId="{A059EF83-CB62-4092-B8CD-9DDB95ABE5B3}" dt="2022-05-30T10:38:36.148" v="1149" actId="20577"/>
          <ac:spMkLst>
            <pc:docMk/>
            <pc:sldMk cId="4224851333" sldId="276"/>
            <ac:spMk id="2" creationId="{164645A7-005E-D0A9-7EB9-648F572FEA9D}"/>
          </ac:spMkLst>
        </pc:spChg>
        <pc:spChg chg="mod">
          <ac:chgData name="Niko Ara" userId="ae691c43-4d02-462a-b653-a144a1a17884" providerId="ADAL" clId="{A059EF83-CB62-4092-B8CD-9DDB95ABE5B3}" dt="2022-05-30T10:43:13.350" v="1329" actId="5793"/>
          <ac:spMkLst>
            <pc:docMk/>
            <pc:sldMk cId="4224851333" sldId="276"/>
            <ac:spMk id="3" creationId="{85FB659B-F8EC-2E45-0E5B-E9372BEAF9D2}"/>
          </ac:spMkLst>
        </pc:spChg>
      </pc:sldChg>
    </pc:docChg>
  </pc:docChgLst>
  <pc:docChgLst>
    <pc:chgData name="Johanna Kuittinen" userId="a63d62df-fcfb-45c0-9f98-cbab8e1e414f" providerId="ADAL" clId="{09376651-B5F9-465B-B1D3-2FC5663C8ADB}"/>
    <pc:docChg chg="undo custSel addSld delSld modSld delMainMaster modMainMaster">
      <pc:chgData name="Johanna Kuittinen" userId="a63d62df-fcfb-45c0-9f98-cbab8e1e414f" providerId="ADAL" clId="{09376651-B5F9-465B-B1D3-2FC5663C8ADB}" dt="2022-11-23T13:43:04.139" v="1436" actId="47"/>
      <pc:docMkLst>
        <pc:docMk/>
      </pc:docMkLst>
      <pc:sldChg chg="modSp del mod modClrScheme chgLayout">
        <pc:chgData name="Johanna Kuittinen" userId="a63d62df-fcfb-45c0-9f98-cbab8e1e414f" providerId="ADAL" clId="{09376651-B5F9-465B-B1D3-2FC5663C8ADB}" dt="2022-11-23T13:43:04.139" v="1436" actId="47"/>
        <pc:sldMkLst>
          <pc:docMk/>
          <pc:sldMk cId="3676287579" sldId="256"/>
        </pc:sldMkLst>
        <pc:spChg chg="mod ord">
          <ac:chgData name="Johanna Kuittinen" userId="a63d62df-fcfb-45c0-9f98-cbab8e1e414f" providerId="ADAL" clId="{09376651-B5F9-465B-B1D3-2FC5663C8ADB}" dt="2022-11-23T12:43:37.919" v="2" actId="700"/>
          <ac:spMkLst>
            <pc:docMk/>
            <pc:sldMk cId="3676287579" sldId="256"/>
            <ac:spMk id="2" creationId="{F16A4070-4559-434A-9A5E-8ABAAC8DFEDF}"/>
          </ac:spMkLst>
        </pc:spChg>
        <pc:spChg chg="mod ord">
          <ac:chgData name="Johanna Kuittinen" userId="a63d62df-fcfb-45c0-9f98-cbab8e1e414f" providerId="ADAL" clId="{09376651-B5F9-465B-B1D3-2FC5663C8ADB}" dt="2022-11-23T12:43:37.919" v="2" actId="700"/>
          <ac:spMkLst>
            <pc:docMk/>
            <pc:sldMk cId="3676287579" sldId="256"/>
            <ac:spMk id="3" creationId="{00DF52DE-88EC-438F-AC44-EB63287FE201}"/>
          </ac:spMkLst>
        </pc:spChg>
      </pc:sldChg>
      <pc:sldChg chg="addSp modSp mod modClrScheme chgLayout">
        <pc:chgData name="Johanna Kuittinen" userId="a63d62df-fcfb-45c0-9f98-cbab8e1e414f" providerId="ADAL" clId="{09376651-B5F9-465B-B1D3-2FC5663C8ADB}" dt="2022-11-23T13:10:16.994" v="674" actId="18131"/>
        <pc:sldMkLst>
          <pc:docMk/>
          <pc:sldMk cId="4210277577" sldId="257"/>
        </pc:sldMkLst>
        <pc:spChg chg="mod ord">
          <ac:chgData name="Johanna Kuittinen" userId="a63d62df-fcfb-45c0-9f98-cbab8e1e414f" providerId="ADAL" clId="{09376651-B5F9-465B-B1D3-2FC5663C8ADB}" dt="2022-11-23T13:09:27.957" v="663" actId="14100"/>
          <ac:spMkLst>
            <pc:docMk/>
            <pc:sldMk cId="4210277577" sldId="257"/>
            <ac:spMk id="2" creationId="{1F2FD27E-183D-4AB8-849D-2DE9FD1F77DA}"/>
          </ac:spMkLst>
        </pc:spChg>
        <pc:spChg chg="mod ord">
          <ac:chgData name="Johanna Kuittinen" userId="a63d62df-fcfb-45c0-9f98-cbab8e1e414f" providerId="ADAL" clId="{09376651-B5F9-465B-B1D3-2FC5663C8ADB}" dt="2022-11-23T13:09:33.569" v="665" actId="14100"/>
          <ac:spMkLst>
            <pc:docMk/>
            <pc:sldMk cId="4210277577" sldId="257"/>
            <ac:spMk id="3" creationId="{F3CD3683-E7E8-4A8E-B300-A0309EA9E28E}"/>
          </ac:spMkLst>
        </pc:spChg>
        <pc:picChg chg="add mod">
          <ac:chgData name="Johanna Kuittinen" userId="a63d62df-fcfb-45c0-9f98-cbab8e1e414f" providerId="ADAL" clId="{09376651-B5F9-465B-B1D3-2FC5663C8ADB}" dt="2022-11-23T13:09:36.121" v="666" actId="1076"/>
          <ac:picMkLst>
            <pc:docMk/>
            <pc:sldMk cId="4210277577" sldId="257"/>
            <ac:picMk id="4" creationId="{60304F12-F373-4941-AFE8-D8F6A4DC9C3C}"/>
          </ac:picMkLst>
        </pc:picChg>
        <pc:picChg chg="add mod modCrop">
          <ac:chgData name="Johanna Kuittinen" userId="a63d62df-fcfb-45c0-9f98-cbab8e1e414f" providerId="ADAL" clId="{09376651-B5F9-465B-B1D3-2FC5663C8ADB}" dt="2022-11-23T13:10:16.994" v="674" actId="18131"/>
          <ac:picMkLst>
            <pc:docMk/>
            <pc:sldMk cId="4210277577" sldId="257"/>
            <ac:picMk id="6" creationId="{3C3056EF-0BB3-2338-8C12-9436A77A686B}"/>
          </ac:picMkLst>
        </pc:picChg>
      </pc:sldChg>
      <pc:sldChg chg="modSp mod modClrScheme chgLayout">
        <pc:chgData name="Johanna Kuittinen" userId="a63d62df-fcfb-45c0-9f98-cbab8e1e414f" providerId="ADAL" clId="{09376651-B5F9-465B-B1D3-2FC5663C8ADB}" dt="2022-11-23T12:55:33.592" v="291" actId="13926"/>
        <pc:sldMkLst>
          <pc:docMk/>
          <pc:sldMk cId="3806737901" sldId="258"/>
        </pc:sldMkLst>
        <pc:spChg chg="mod ord">
          <ac:chgData name="Johanna Kuittinen" userId="a63d62df-fcfb-45c0-9f98-cbab8e1e414f" providerId="ADAL" clId="{09376651-B5F9-465B-B1D3-2FC5663C8ADB}" dt="2022-11-23T12:44:15.543" v="12" actId="700"/>
          <ac:spMkLst>
            <pc:docMk/>
            <pc:sldMk cId="3806737901" sldId="258"/>
            <ac:spMk id="2" creationId="{09CF3732-005B-4410-9FEF-7D91F9ABC711}"/>
          </ac:spMkLst>
        </pc:spChg>
        <pc:spChg chg="mod ord">
          <ac:chgData name="Johanna Kuittinen" userId="a63d62df-fcfb-45c0-9f98-cbab8e1e414f" providerId="ADAL" clId="{09376651-B5F9-465B-B1D3-2FC5663C8ADB}" dt="2022-11-23T12:55:33.592" v="291" actId="13926"/>
          <ac:spMkLst>
            <pc:docMk/>
            <pc:sldMk cId="3806737901" sldId="258"/>
            <ac:spMk id="3" creationId="{1B65DAA0-D7DC-4CD1-9812-73C5C3C37A35}"/>
          </ac:spMkLst>
        </pc:spChg>
      </pc:sldChg>
      <pc:sldChg chg="modSp mod modClrScheme chgLayout">
        <pc:chgData name="Johanna Kuittinen" userId="a63d62df-fcfb-45c0-9f98-cbab8e1e414f" providerId="ADAL" clId="{09376651-B5F9-465B-B1D3-2FC5663C8ADB}" dt="2022-11-23T13:02:29.024" v="346" actId="948"/>
        <pc:sldMkLst>
          <pc:docMk/>
          <pc:sldMk cId="906724836" sldId="261"/>
        </pc:sldMkLst>
        <pc:spChg chg="mod ord">
          <ac:chgData name="Johanna Kuittinen" userId="a63d62df-fcfb-45c0-9f98-cbab8e1e414f" providerId="ADAL" clId="{09376651-B5F9-465B-B1D3-2FC5663C8ADB}" dt="2022-11-23T13:02:17.033" v="343" actId="207"/>
          <ac:spMkLst>
            <pc:docMk/>
            <pc:sldMk cId="906724836" sldId="261"/>
            <ac:spMk id="2" creationId="{7C6863A0-3865-4460-926B-3B80E686DA13}"/>
          </ac:spMkLst>
        </pc:spChg>
        <pc:spChg chg="mod ord">
          <ac:chgData name="Johanna Kuittinen" userId="a63d62df-fcfb-45c0-9f98-cbab8e1e414f" providerId="ADAL" clId="{09376651-B5F9-465B-B1D3-2FC5663C8ADB}" dt="2022-11-23T13:02:29.024" v="346" actId="948"/>
          <ac:spMkLst>
            <pc:docMk/>
            <pc:sldMk cId="906724836" sldId="261"/>
            <ac:spMk id="3" creationId="{7C83260F-D57F-4548-A551-83565393DF13}"/>
          </ac:spMkLst>
        </pc:spChg>
      </pc:sldChg>
      <pc:sldChg chg="modSp mod modClrScheme chgLayout">
        <pc:chgData name="Johanna Kuittinen" userId="a63d62df-fcfb-45c0-9f98-cbab8e1e414f" providerId="ADAL" clId="{09376651-B5F9-465B-B1D3-2FC5663C8ADB}" dt="2022-11-23T13:03:09.273" v="351" actId="948"/>
        <pc:sldMkLst>
          <pc:docMk/>
          <pc:sldMk cId="2177586626" sldId="262"/>
        </pc:sldMkLst>
        <pc:spChg chg="mod ord">
          <ac:chgData name="Johanna Kuittinen" userId="a63d62df-fcfb-45c0-9f98-cbab8e1e414f" providerId="ADAL" clId="{09376651-B5F9-465B-B1D3-2FC5663C8ADB}" dt="2022-11-23T13:03:00.108" v="350" actId="207"/>
          <ac:spMkLst>
            <pc:docMk/>
            <pc:sldMk cId="2177586626" sldId="262"/>
            <ac:spMk id="2" creationId="{568DDB39-06B0-4172-85DF-BFBB637EFAEF}"/>
          </ac:spMkLst>
        </pc:spChg>
        <pc:spChg chg="mod ord">
          <ac:chgData name="Johanna Kuittinen" userId="a63d62df-fcfb-45c0-9f98-cbab8e1e414f" providerId="ADAL" clId="{09376651-B5F9-465B-B1D3-2FC5663C8ADB}" dt="2022-11-23T13:03:09.273" v="351" actId="948"/>
          <ac:spMkLst>
            <pc:docMk/>
            <pc:sldMk cId="2177586626" sldId="262"/>
            <ac:spMk id="3" creationId="{B9098FFB-249C-4CB7-B723-043F9E470C67}"/>
          </ac:spMkLst>
        </pc:spChg>
      </pc:sldChg>
      <pc:sldChg chg="modSp mod modClrScheme chgLayout">
        <pc:chgData name="Johanna Kuittinen" userId="a63d62df-fcfb-45c0-9f98-cbab8e1e414f" providerId="ADAL" clId="{09376651-B5F9-465B-B1D3-2FC5663C8ADB}" dt="2022-11-23T12:49:05.155" v="133" actId="20577"/>
        <pc:sldMkLst>
          <pc:docMk/>
          <pc:sldMk cId="958552065" sldId="263"/>
        </pc:sldMkLst>
        <pc:spChg chg="mod ord">
          <ac:chgData name="Johanna Kuittinen" userId="a63d62df-fcfb-45c0-9f98-cbab8e1e414f" providerId="ADAL" clId="{09376651-B5F9-465B-B1D3-2FC5663C8ADB}" dt="2022-11-23T12:44:15.543" v="12" actId="700"/>
          <ac:spMkLst>
            <pc:docMk/>
            <pc:sldMk cId="958552065" sldId="263"/>
            <ac:spMk id="2" creationId="{09CF3732-005B-4410-9FEF-7D91F9ABC711}"/>
          </ac:spMkLst>
        </pc:spChg>
        <pc:spChg chg="mod ord">
          <ac:chgData name="Johanna Kuittinen" userId="a63d62df-fcfb-45c0-9f98-cbab8e1e414f" providerId="ADAL" clId="{09376651-B5F9-465B-B1D3-2FC5663C8ADB}" dt="2022-11-23T12:49:05.155" v="133" actId="20577"/>
          <ac:spMkLst>
            <pc:docMk/>
            <pc:sldMk cId="958552065" sldId="263"/>
            <ac:spMk id="3" creationId="{1B65DAA0-D7DC-4CD1-9812-73C5C3C37A35}"/>
          </ac:spMkLst>
        </pc:spChg>
      </pc:sldChg>
      <pc:sldChg chg="addSp delSp modSp mod modClrScheme delDesignElem chgLayout">
        <pc:chgData name="Johanna Kuittinen" userId="a63d62df-fcfb-45c0-9f98-cbab8e1e414f" providerId="ADAL" clId="{09376651-B5F9-465B-B1D3-2FC5663C8ADB}" dt="2022-11-23T12:47:48.765" v="127" actId="478"/>
        <pc:sldMkLst>
          <pc:docMk/>
          <pc:sldMk cId="824999077" sldId="264"/>
        </pc:sldMkLst>
        <pc:spChg chg="del">
          <ac:chgData name="Johanna Kuittinen" userId="a63d62df-fcfb-45c0-9f98-cbab8e1e414f" providerId="ADAL" clId="{09376651-B5F9-465B-B1D3-2FC5663C8ADB}" dt="2022-11-23T12:47:46.361" v="126" actId="478"/>
          <ac:spMkLst>
            <pc:docMk/>
            <pc:sldMk cId="824999077" sldId="264"/>
            <ac:spMk id="3" creationId="{1ACFC008-7FD4-5F5C-F2AC-129A72111639}"/>
          </ac:spMkLst>
        </pc:spChg>
        <pc:spChg chg="add del mod ord">
          <ac:chgData name="Johanna Kuittinen" userId="a63d62df-fcfb-45c0-9f98-cbab8e1e414f" providerId="ADAL" clId="{09376651-B5F9-465B-B1D3-2FC5663C8ADB}" dt="2022-11-23T12:44:15.543" v="12" actId="700"/>
          <ac:spMkLst>
            <pc:docMk/>
            <pc:sldMk cId="824999077" sldId="264"/>
            <ac:spMk id="4" creationId="{0A7DD760-2FDF-0C08-6279-1959BE5D865D}"/>
          </ac:spMkLst>
        </pc:spChg>
        <pc:spChg chg="add del mod ord">
          <ac:chgData name="Johanna Kuittinen" userId="a63d62df-fcfb-45c0-9f98-cbab8e1e414f" providerId="ADAL" clId="{09376651-B5F9-465B-B1D3-2FC5663C8ADB}" dt="2022-11-23T12:44:15.543" v="12" actId="700"/>
          <ac:spMkLst>
            <pc:docMk/>
            <pc:sldMk cId="824999077" sldId="264"/>
            <ac:spMk id="6" creationId="{518CB4BD-0617-089D-24A5-15596408D255}"/>
          </ac:spMkLst>
        </pc:spChg>
        <pc:spChg chg="del">
          <ac:chgData name="Johanna Kuittinen" userId="a63d62df-fcfb-45c0-9f98-cbab8e1e414f" providerId="ADAL" clId="{09376651-B5F9-465B-B1D3-2FC5663C8ADB}" dt="2022-11-23T12:43:49.632" v="3" actId="700"/>
          <ac:spMkLst>
            <pc:docMk/>
            <pc:sldMk cId="824999077" sldId="264"/>
            <ac:spMk id="7" creationId="{F3060C83-F051-4F0E-ABAD-AA0DFC48B218}"/>
          </ac:spMkLst>
        </pc:spChg>
        <pc:spChg chg="del">
          <ac:chgData name="Johanna Kuittinen" userId="a63d62df-fcfb-45c0-9f98-cbab8e1e414f" providerId="ADAL" clId="{09376651-B5F9-465B-B1D3-2FC5663C8ADB}" dt="2022-11-23T12:43:49.632" v="3" actId="700"/>
          <ac:spMkLst>
            <pc:docMk/>
            <pc:sldMk cId="824999077" sldId="264"/>
            <ac:spMk id="9" creationId="{83C98ABE-055B-441F-B07E-44F97F083C39}"/>
          </ac:spMkLst>
        </pc:spChg>
        <pc:spChg chg="add mod ord">
          <ac:chgData name="Johanna Kuittinen" userId="a63d62df-fcfb-45c0-9f98-cbab8e1e414f" providerId="ADAL" clId="{09376651-B5F9-465B-B1D3-2FC5663C8ADB}" dt="2022-11-23T12:47:43.452" v="125" actId="20577"/>
          <ac:spMkLst>
            <pc:docMk/>
            <pc:sldMk cId="824999077" sldId="264"/>
            <ac:spMk id="10" creationId="{BE4AD26C-0012-71E9-4B50-8764CB214AA7}"/>
          </ac:spMkLst>
        </pc:spChg>
        <pc:spChg chg="del">
          <ac:chgData name="Johanna Kuittinen" userId="a63d62df-fcfb-45c0-9f98-cbab8e1e414f" providerId="ADAL" clId="{09376651-B5F9-465B-B1D3-2FC5663C8ADB}" dt="2022-11-23T12:43:49.632" v="3" actId="700"/>
          <ac:spMkLst>
            <pc:docMk/>
            <pc:sldMk cId="824999077" sldId="264"/>
            <ac:spMk id="11" creationId="{29FDB030-9B49-4CED-8CCD-4D99382388AC}"/>
          </ac:spMkLst>
        </pc:spChg>
        <pc:spChg chg="del">
          <ac:chgData name="Johanna Kuittinen" userId="a63d62df-fcfb-45c0-9f98-cbab8e1e414f" providerId="ADAL" clId="{09376651-B5F9-465B-B1D3-2FC5663C8ADB}" dt="2022-11-23T12:43:49.632" v="3" actId="700"/>
          <ac:spMkLst>
            <pc:docMk/>
            <pc:sldMk cId="824999077" sldId="264"/>
            <ac:spMk id="13" creationId="{3783CA14-24A1-485C-8B30-D6A5D87987AD}"/>
          </ac:spMkLst>
        </pc:spChg>
        <pc:spChg chg="add del mod ord">
          <ac:chgData name="Johanna Kuittinen" userId="a63d62df-fcfb-45c0-9f98-cbab8e1e414f" providerId="ADAL" clId="{09376651-B5F9-465B-B1D3-2FC5663C8ADB}" dt="2022-11-23T12:47:48.765" v="127" actId="478"/>
          <ac:spMkLst>
            <pc:docMk/>
            <pc:sldMk cId="824999077" sldId="264"/>
            <ac:spMk id="14" creationId="{B4BD1E7F-CE96-CB7C-0D0E-0CB402EA4FD3}"/>
          </ac:spMkLst>
        </pc:spChg>
        <pc:spChg chg="del">
          <ac:chgData name="Johanna Kuittinen" userId="a63d62df-fcfb-45c0-9f98-cbab8e1e414f" providerId="ADAL" clId="{09376651-B5F9-465B-B1D3-2FC5663C8ADB}" dt="2022-11-23T12:43:49.632" v="3" actId="700"/>
          <ac:spMkLst>
            <pc:docMk/>
            <pc:sldMk cId="824999077" sldId="264"/>
            <ac:spMk id="15" creationId="{9A97C86A-04D6-40F7-AE84-31AB43E6A846}"/>
          </ac:spMkLst>
        </pc:spChg>
        <pc:spChg chg="del">
          <ac:chgData name="Johanna Kuittinen" userId="a63d62df-fcfb-45c0-9f98-cbab8e1e414f" providerId="ADAL" clId="{09376651-B5F9-465B-B1D3-2FC5663C8ADB}" dt="2022-11-23T12:43:49.632" v="3" actId="700"/>
          <ac:spMkLst>
            <pc:docMk/>
            <pc:sldMk cId="824999077" sldId="264"/>
            <ac:spMk id="17" creationId="{FF9F2414-84E8-453E-B1F3-389FDE8192D9}"/>
          </ac:spMkLst>
        </pc:spChg>
        <pc:spChg chg="del">
          <ac:chgData name="Johanna Kuittinen" userId="a63d62df-fcfb-45c0-9f98-cbab8e1e414f" providerId="ADAL" clId="{09376651-B5F9-465B-B1D3-2FC5663C8ADB}" dt="2022-11-23T12:43:49.632" v="3" actId="700"/>
          <ac:spMkLst>
            <pc:docMk/>
            <pc:sldMk cId="824999077" sldId="264"/>
            <ac:spMk id="19" creationId="{3ECA69A1-7536-43AC-85EF-C7106179F5ED}"/>
          </ac:spMkLst>
        </pc:spChg>
      </pc:sldChg>
      <pc:sldChg chg="addSp delSp modSp mod modClrScheme chgLayout">
        <pc:chgData name="Johanna Kuittinen" userId="a63d62df-fcfb-45c0-9f98-cbab8e1e414f" providerId="ADAL" clId="{09376651-B5F9-465B-B1D3-2FC5663C8ADB}" dt="2022-11-23T13:14:24.721" v="725" actId="1076"/>
        <pc:sldMkLst>
          <pc:docMk/>
          <pc:sldMk cId="2140292634" sldId="265"/>
        </pc:sldMkLst>
        <pc:spChg chg="mod ord">
          <ac:chgData name="Johanna Kuittinen" userId="a63d62df-fcfb-45c0-9f98-cbab8e1e414f" providerId="ADAL" clId="{09376651-B5F9-465B-B1D3-2FC5663C8ADB}" dt="2022-11-23T13:13:20.016" v="698" actId="1076"/>
          <ac:spMkLst>
            <pc:docMk/>
            <pc:sldMk cId="2140292634" sldId="265"/>
            <ac:spMk id="2" creationId="{1F2FD27E-183D-4AB8-849D-2DE9FD1F77DA}"/>
          </ac:spMkLst>
        </pc:spChg>
        <pc:spChg chg="mod ord">
          <ac:chgData name="Johanna Kuittinen" userId="a63d62df-fcfb-45c0-9f98-cbab8e1e414f" providerId="ADAL" clId="{09376651-B5F9-465B-B1D3-2FC5663C8ADB}" dt="2022-11-23T13:13:38.888" v="701" actId="1076"/>
          <ac:spMkLst>
            <pc:docMk/>
            <pc:sldMk cId="2140292634" sldId="265"/>
            <ac:spMk id="3" creationId="{F3CD3683-E7E8-4A8E-B300-A0309EA9E28E}"/>
          </ac:spMkLst>
        </pc:spChg>
        <pc:spChg chg="add mod">
          <ac:chgData name="Johanna Kuittinen" userId="a63d62df-fcfb-45c0-9f98-cbab8e1e414f" providerId="ADAL" clId="{09376651-B5F9-465B-B1D3-2FC5663C8ADB}" dt="2022-11-23T13:14:24.721" v="725" actId="1076"/>
          <ac:spMkLst>
            <pc:docMk/>
            <pc:sldMk cId="2140292634" sldId="265"/>
            <ac:spMk id="8" creationId="{2F9D5ECB-BEFD-7FB6-2C68-4FF99080C62F}"/>
          </ac:spMkLst>
        </pc:spChg>
        <pc:picChg chg="add del mod">
          <ac:chgData name="Johanna Kuittinen" userId="a63d62df-fcfb-45c0-9f98-cbab8e1e414f" providerId="ADAL" clId="{09376651-B5F9-465B-B1D3-2FC5663C8ADB}" dt="2022-11-23T13:10:57.777" v="685" actId="478"/>
          <ac:picMkLst>
            <pc:docMk/>
            <pc:sldMk cId="2140292634" sldId="265"/>
            <ac:picMk id="5" creationId="{E287CB51-F8E7-2283-5F1D-F72594164129}"/>
          </ac:picMkLst>
        </pc:picChg>
        <pc:picChg chg="add mod ord modCrop">
          <ac:chgData name="Johanna Kuittinen" userId="a63d62df-fcfb-45c0-9f98-cbab8e1e414f" providerId="ADAL" clId="{09376651-B5F9-465B-B1D3-2FC5663C8ADB}" dt="2022-11-23T13:13:14.181" v="697" actId="18131"/>
          <ac:picMkLst>
            <pc:docMk/>
            <pc:sldMk cId="2140292634" sldId="265"/>
            <ac:picMk id="7" creationId="{9E207A10-7070-C5E5-1C2A-8FA8DA148811}"/>
          </ac:picMkLst>
        </pc:picChg>
      </pc:sldChg>
      <pc:sldChg chg="addSp delSp modSp mod modClrScheme chgLayout">
        <pc:chgData name="Johanna Kuittinen" userId="a63d62df-fcfb-45c0-9f98-cbab8e1e414f" providerId="ADAL" clId="{09376651-B5F9-465B-B1D3-2FC5663C8ADB}" dt="2022-11-23T12:51:05.565" v="229" actId="20577"/>
        <pc:sldMkLst>
          <pc:docMk/>
          <pc:sldMk cId="1883441803" sldId="267"/>
        </pc:sldMkLst>
        <pc:spChg chg="add del mod ord">
          <ac:chgData name="Johanna Kuittinen" userId="a63d62df-fcfb-45c0-9f98-cbab8e1e414f" providerId="ADAL" clId="{09376651-B5F9-465B-B1D3-2FC5663C8ADB}" dt="2022-11-23T12:44:15.543" v="12" actId="700"/>
          <ac:spMkLst>
            <pc:docMk/>
            <pc:sldMk cId="1883441803" sldId="267"/>
            <ac:spMk id="2" creationId="{D963356B-7F0E-702A-8273-2821B293A352}"/>
          </ac:spMkLst>
        </pc:spChg>
        <pc:spChg chg="del mod">
          <ac:chgData name="Johanna Kuittinen" userId="a63d62df-fcfb-45c0-9f98-cbab8e1e414f" providerId="ADAL" clId="{09376651-B5F9-465B-B1D3-2FC5663C8ADB}" dt="2022-11-23T12:50:31.598" v="218"/>
          <ac:spMkLst>
            <pc:docMk/>
            <pc:sldMk cId="1883441803" sldId="267"/>
            <ac:spMk id="3" creationId="{199AC799-AF3B-40F8-5C8B-9FF15B5A600C}"/>
          </ac:spMkLst>
        </pc:spChg>
        <pc:spChg chg="mod">
          <ac:chgData name="Johanna Kuittinen" userId="a63d62df-fcfb-45c0-9f98-cbab8e1e414f" providerId="ADAL" clId="{09376651-B5F9-465B-B1D3-2FC5663C8ADB}" dt="2022-11-23T12:50:48.739" v="224" actId="1076"/>
          <ac:spMkLst>
            <pc:docMk/>
            <pc:sldMk cId="1883441803" sldId="267"/>
            <ac:spMk id="4" creationId="{DCB4D6E5-6D1D-810E-CCFA-DBA36F219A5B}"/>
          </ac:spMkLst>
        </pc:spChg>
        <pc:spChg chg="add del mod ord">
          <ac:chgData name="Johanna Kuittinen" userId="a63d62df-fcfb-45c0-9f98-cbab8e1e414f" providerId="ADAL" clId="{09376651-B5F9-465B-B1D3-2FC5663C8ADB}" dt="2022-11-23T12:44:15.543" v="12" actId="700"/>
          <ac:spMkLst>
            <pc:docMk/>
            <pc:sldMk cId="1883441803" sldId="267"/>
            <ac:spMk id="5" creationId="{2E0D44CB-EAF4-C502-12D4-8EE96458C9EA}"/>
          </ac:spMkLst>
        </pc:spChg>
        <pc:spChg chg="add mod ord">
          <ac:chgData name="Johanna Kuittinen" userId="a63d62df-fcfb-45c0-9f98-cbab8e1e414f" providerId="ADAL" clId="{09376651-B5F9-465B-B1D3-2FC5663C8ADB}" dt="2022-11-23T12:49:34.349" v="195" actId="20577"/>
          <ac:spMkLst>
            <pc:docMk/>
            <pc:sldMk cId="1883441803" sldId="267"/>
            <ac:spMk id="6" creationId="{B6B67DA8-ABC3-BE65-58DE-FBF5127BF6A2}"/>
          </ac:spMkLst>
        </pc:spChg>
        <pc:spChg chg="add mod ord">
          <ac:chgData name="Johanna Kuittinen" userId="a63d62df-fcfb-45c0-9f98-cbab8e1e414f" providerId="ADAL" clId="{09376651-B5F9-465B-B1D3-2FC5663C8ADB}" dt="2022-11-23T12:51:05.565" v="229" actId="20577"/>
          <ac:spMkLst>
            <pc:docMk/>
            <pc:sldMk cId="1883441803" sldId="267"/>
            <ac:spMk id="7" creationId="{4B139B4C-92EA-C8A9-839C-A66099D4224A}"/>
          </ac:spMkLst>
        </pc:spChg>
        <pc:picChg chg="mod">
          <ac:chgData name="Johanna Kuittinen" userId="a63d62df-fcfb-45c0-9f98-cbab8e1e414f" providerId="ADAL" clId="{09376651-B5F9-465B-B1D3-2FC5663C8ADB}" dt="2022-11-23T12:50:50.711" v="225" actId="1076"/>
          <ac:picMkLst>
            <pc:docMk/>
            <pc:sldMk cId="1883441803" sldId="267"/>
            <ac:picMk id="1026" creationId="{A63EDE64-E657-A7E8-B211-F80EA322C6DD}"/>
          </ac:picMkLst>
        </pc:picChg>
      </pc:sldChg>
      <pc:sldChg chg="addSp delSp modSp mod modClrScheme chgLayout">
        <pc:chgData name="Johanna Kuittinen" userId="a63d62df-fcfb-45c0-9f98-cbab8e1e414f" providerId="ADAL" clId="{09376651-B5F9-465B-B1D3-2FC5663C8ADB}" dt="2022-11-23T12:44:15.543" v="12" actId="700"/>
        <pc:sldMkLst>
          <pc:docMk/>
          <pc:sldMk cId="107455966" sldId="269"/>
        </pc:sldMkLst>
        <pc:spChg chg="add del mod ord">
          <ac:chgData name="Johanna Kuittinen" userId="a63d62df-fcfb-45c0-9f98-cbab8e1e414f" providerId="ADAL" clId="{09376651-B5F9-465B-B1D3-2FC5663C8ADB}" dt="2022-11-23T12:44:15.543" v="12" actId="700"/>
          <ac:spMkLst>
            <pc:docMk/>
            <pc:sldMk cId="107455966" sldId="269"/>
            <ac:spMk id="4" creationId="{5D3CB04A-6FCC-4CD8-5A53-BDF1CB89FF71}"/>
          </ac:spMkLst>
        </pc:spChg>
        <pc:spChg chg="add mod ord">
          <ac:chgData name="Johanna Kuittinen" userId="a63d62df-fcfb-45c0-9f98-cbab8e1e414f" providerId="ADAL" clId="{09376651-B5F9-465B-B1D3-2FC5663C8ADB}" dt="2022-11-23T12:44:15.543" v="12" actId="700"/>
          <ac:spMkLst>
            <pc:docMk/>
            <pc:sldMk cId="107455966" sldId="269"/>
            <ac:spMk id="5" creationId="{EFE1946C-E24B-C36C-BEF3-F96087BD4C8F}"/>
          </ac:spMkLst>
        </pc:spChg>
        <pc:spChg chg="mod ord">
          <ac:chgData name="Johanna Kuittinen" userId="a63d62df-fcfb-45c0-9f98-cbab8e1e414f" providerId="ADAL" clId="{09376651-B5F9-465B-B1D3-2FC5663C8ADB}" dt="2022-11-23T12:44:15.543" v="12" actId="700"/>
          <ac:spMkLst>
            <pc:docMk/>
            <pc:sldMk cId="107455966" sldId="269"/>
            <ac:spMk id="40" creationId="{B240ED17-7CBE-5A2D-EC48-A24BC8116697}"/>
          </ac:spMkLst>
        </pc:spChg>
      </pc:sldChg>
      <pc:sldChg chg="addSp delSp modSp mod modClrScheme chgLayout">
        <pc:chgData name="Johanna Kuittinen" userId="a63d62df-fcfb-45c0-9f98-cbab8e1e414f" providerId="ADAL" clId="{09376651-B5F9-465B-B1D3-2FC5663C8ADB}" dt="2022-11-23T13:01:50.483" v="336" actId="478"/>
        <pc:sldMkLst>
          <pc:docMk/>
          <pc:sldMk cId="848002507" sldId="270"/>
        </pc:sldMkLst>
        <pc:spChg chg="add del mod ord">
          <ac:chgData name="Johanna Kuittinen" userId="a63d62df-fcfb-45c0-9f98-cbab8e1e414f" providerId="ADAL" clId="{09376651-B5F9-465B-B1D3-2FC5663C8ADB}" dt="2022-11-23T12:44:15.543" v="12" actId="700"/>
          <ac:spMkLst>
            <pc:docMk/>
            <pc:sldMk cId="848002507" sldId="270"/>
            <ac:spMk id="2" creationId="{65C6D8DF-3529-FDF2-078D-8D542E2EAF19}"/>
          </ac:spMkLst>
        </pc:spChg>
        <pc:spChg chg="add del mod ord">
          <ac:chgData name="Johanna Kuittinen" userId="a63d62df-fcfb-45c0-9f98-cbab8e1e414f" providerId="ADAL" clId="{09376651-B5F9-465B-B1D3-2FC5663C8ADB}" dt="2022-11-23T13:01:50.483" v="336" actId="478"/>
          <ac:spMkLst>
            <pc:docMk/>
            <pc:sldMk cId="848002507" sldId="270"/>
            <ac:spMk id="4" creationId="{4E91FED2-21C4-E162-8324-49E104667C4F}"/>
          </ac:spMkLst>
        </pc:spChg>
        <pc:spChg chg="mod ord">
          <ac:chgData name="Johanna Kuittinen" userId="a63d62df-fcfb-45c0-9f98-cbab8e1e414f" providerId="ADAL" clId="{09376651-B5F9-465B-B1D3-2FC5663C8ADB}" dt="2022-11-23T12:44:15.543" v="12" actId="700"/>
          <ac:spMkLst>
            <pc:docMk/>
            <pc:sldMk cId="848002507" sldId="270"/>
            <ac:spMk id="49" creationId="{3C7EA7C9-98FB-9E87-ED7C-E563A50EC571}"/>
          </ac:spMkLst>
        </pc:spChg>
      </pc:sldChg>
      <pc:sldChg chg="modSp mod modClrScheme chgLayout">
        <pc:chgData name="Johanna Kuittinen" userId="a63d62df-fcfb-45c0-9f98-cbab8e1e414f" providerId="ADAL" clId="{09376651-B5F9-465B-B1D3-2FC5663C8ADB}" dt="2022-11-23T12:57:27.974" v="327" actId="1076"/>
        <pc:sldMkLst>
          <pc:docMk/>
          <pc:sldMk cId="3075821151" sldId="272"/>
        </pc:sldMkLst>
        <pc:spChg chg="mod ord">
          <ac:chgData name="Johanna Kuittinen" userId="a63d62df-fcfb-45c0-9f98-cbab8e1e414f" providerId="ADAL" clId="{09376651-B5F9-465B-B1D3-2FC5663C8ADB}" dt="2022-11-23T12:57:18.090" v="320" actId="1076"/>
          <ac:spMkLst>
            <pc:docMk/>
            <pc:sldMk cId="3075821151" sldId="272"/>
            <ac:spMk id="2" creationId="{B701EC9A-8FF8-BA16-F79B-5426EABD9236}"/>
          </ac:spMkLst>
        </pc:spChg>
        <pc:spChg chg="mod ord">
          <ac:chgData name="Johanna Kuittinen" userId="a63d62df-fcfb-45c0-9f98-cbab8e1e414f" providerId="ADAL" clId="{09376651-B5F9-465B-B1D3-2FC5663C8ADB}" dt="2022-11-23T12:57:27.974" v="327" actId="1076"/>
          <ac:spMkLst>
            <pc:docMk/>
            <pc:sldMk cId="3075821151" sldId="272"/>
            <ac:spMk id="3" creationId="{09BD59C8-9906-D450-FD7B-E35DDF7B7A23}"/>
          </ac:spMkLst>
        </pc:spChg>
      </pc:sldChg>
      <pc:sldChg chg="addSp modSp add mod delCm modCm">
        <pc:chgData name="Johanna Kuittinen" userId="a63d62df-fcfb-45c0-9f98-cbab8e1e414f" providerId="ADAL" clId="{09376651-B5F9-465B-B1D3-2FC5663C8ADB}" dt="2022-11-23T13:43:01.352" v="1435" actId="1076"/>
        <pc:sldMkLst>
          <pc:docMk/>
          <pc:sldMk cId="3946422277" sldId="273"/>
        </pc:sldMkLst>
        <pc:spChg chg="mod">
          <ac:chgData name="Johanna Kuittinen" userId="a63d62df-fcfb-45c0-9f98-cbab8e1e414f" providerId="ADAL" clId="{09376651-B5F9-465B-B1D3-2FC5663C8ADB}" dt="2022-11-23T13:08:21.136" v="625" actId="1076"/>
          <ac:spMkLst>
            <pc:docMk/>
            <pc:sldMk cId="3946422277" sldId="273"/>
            <ac:spMk id="2" creationId="{00000000-0000-0000-0000-000000000000}"/>
          </ac:spMkLst>
        </pc:spChg>
        <pc:spChg chg="mod">
          <ac:chgData name="Johanna Kuittinen" userId="a63d62df-fcfb-45c0-9f98-cbab8e1e414f" providerId="ADAL" clId="{09376651-B5F9-465B-B1D3-2FC5663C8ADB}" dt="2022-11-23T13:08:41.249" v="655" actId="1076"/>
          <ac:spMkLst>
            <pc:docMk/>
            <pc:sldMk cId="3946422277" sldId="273"/>
            <ac:spMk id="3" creationId="{8E911742-4F66-40BD-A2C1-9D91DB649DCE}"/>
          </ac:spMkLst>
        </pc:spChg>
        <pc:spChg chg="add mod">
          <ac:chgData name="Johanna Kuittinen" userId="a63d62df-fcfb-45c0-9f98-cbab8e1e414f" providerId="ADAL" clId="{09376651-B5F9-465B-B1D3-2FC5663C8ADB}" dt="2022-11-23T13:43:01.352" v="1435" actId="1076"/>
          <ac:spMkLst>
            <pc:docMk/>
            <pc:sldMk cId="3946422277" sldId="273"/>
            <ac:spMk id="6" creationId="{94351F86-BC01-4B68-2050-A5CE5880B655}"/>
          </ac:spMkLst>
        </pc:spChg>
      </pc:sldChg>
      <pc:sldChg chg="modSp mod modClrScheme chgLayout">
        <pc:chgData name="Johanna Kuittinen" userId="a63d62df-fcfb-45c0-9f98-cbab8e1e414f" providerId="ADAL" clId="{09376651-B5F9-465B-B1D3-2FC5663C8ADB}" dt="2022-11-23T12:57:44.411" v="335" actId="404"/>
        <pc:sldMkLst>
          <pc:docMk/>
          <pc:sldMk cId="3967858644" sldId="274"/>
        </pc:sldMkLst>
        <pc:spChg chg="mod ord">
          <ac:chgData name="Johanna Kuittinen" userId="a63d62df-fcfb-45c0-9f98-cbab8e1e414f" providerId="ADAL" clId="{09376651-B5F9-465B-B1D3-2FC5663C8ADB}" dt="2022-11-23T12:57:38.094" v="333" actId="1076"/>
          <ac:spMkLst>
            <pc:docMk/>
            <pc:sldMk cId="3967858644" sldId="274"/>
            <ac:spMk id="2" creationId="{07F70493-9777-D527-6EFB-30363AD458EC}"/>
          </ac:spMkLst>
        </pc:spChg>
        <pc:spChg chg="mod ord">
          <ac:chgData name="Johanna Kuittinen" userId="a63d62df-fcfb-45c0-9f98-cbab8e1e414f" providerId="ADAL" clId="{09376651-B5F9-465B-B1D3-2FC5663C8ADB}" dt="2022-11-23T12:57:44.411" v="335" actId="404"/>
          <ac:spMkLst>
            <pc:docMk/>
            <pc:sldMk cId="3967858644" sldId="274"/>
            <ac:spMk id="3" creationId="{216F5AA7-F8A9-572F-9F90-06B7024F8958}"/>
          </ac:spMkLst>
        </pc:spChg>
      </pc:sldChg>
      <pc:sldChg chg="modSp mod modClrScheme chgLayout">
        <pc:chgData name="Johanna Kuittinen" userId="a63d62df-fcfb-45c0-9f98-cbab8e1e414f" providerId="ADAL" clId="{09376651-B5F9-465B-B1D3-2FC5663C8ADB}" dt="2022-11-23T13:02:11.518" v="342" actId="1076"/>
        <pc:sldMkLst>
          <pc:docMk/>
          <pc:sldMk cId="4293044070" sldId="275"/>
        </pc:sldMkLst>
        <pc:spChg chg="mod ord">
          <ac:chgData name="Johanna Kuittinen" userId="a63d62df-fcfb-45c0-9f98-cbab8e1e414f" providerId="ADAL" clId="{09376651-B5F9-465B-B1D3-2FC5663C8ADB}" dt="2022-11-23T13:02:11.518" v="342" actId="1076"/>
          <ac:spMkLst>
            <pc:docMk/>
            <pc:sldMk cId="4293044070" sldId="275"/>
            <ac:spMk id="2" creationId="{0FBB6C50-A420-3049-0D66-BA165B156559}"/>
          </ac:spMkLst>
        </pc:spChg>
        <pc:spChg chg="mod ord">
          <ac:chgData name="Johanna Kuittinen" userId="a63d62df-fcfb-45c0-9f98-cbab8e1e414f" providerId="ADAL" clId="{09376651-B5F9-465B-B1D3-2FC5663C8ADB}" dt="2022-11-23T13:02:05.846" v="340" actId="1076"/>
          <ac:spMkLst>
            <pc:docMk/>
            <pc:sldMk cId="4293044070" sldId="275"/>
            <ac:spMk id="3" creationId="{2927F92B-AB0F-E0FD-2B12-8EEBE36F1941}"/>
          </ac:spMkLst>
        </pc:spChg>
      </pc:sldChg>
      <pc:sldChg chg="addSp delSp modSp mod modClrScheme chgLayout">
        <pc:chgData name="Johanna Kuittinen" userId="a63d62df-fcfb-45c0-9f98-cbab8e1e414f" providerId="ADAL" clId="{09376651-B5F9-465B-B1D3-2FC5663C8ADB}" dt="2022-11-23T12:56:39.722" v="310" actId="1076"/>
        <pc:sldMkLst>
          <pc:docMk/>
          <pc:sldMk cId="4224851333" sldId="276"/>
        </pc:sldMkLst>
        <pc:spChg chg="mod ord">
          <ac:chgData name="Johanna Kuittinen" userId="a63d62df-fcfb-45c0-9f98-cbab8e1e414f" providerId="ADAL" clId="{09376651-B5F9-465B-B1D3-2FC5663C8ADB}" dt="2022-11-23T12:44:15.543" v="12" actId="700"/>
          <ac:spMkLst>
            <pc:docMk/>
            <pc:sldMk cId="4224851333" sldId="276"/>
            <ac:spMk id="2" creationId="{164645A7-005E-D0A9-7EB9-648F572FEA9D}"/>
          </ac:spMkLst>
        </pc:spChg>
        <pc:spChg chg="mod ord">
          <ac:chgData name="Johanna Kuittinen" userId="a63d62df-fcfb-45c0-9f98-cbab8e1e414f" providerId="ADAL" clId="{09376651-B5F9-465B-B1D3-2FC5663C8ADB}" dt="2022-11-23T12:56:31.081" v="309" actId="403"/>
          <ac:spMkLst>
            <pc:docMk/>
            <pc:sldMk cId="4224851333" sldId="276"/>
            <ac:spMk id="3" creationId="{85FB659B-F8EC-2E45-0E5B-E9372BEAF9D2}"/>
          </ac:spMkLst>
        </pc:spChg>
        <pc:spChg chg="add del">
          <ac:chgData name="Johanna Kuittinen" userId="a63d62df-fcfb-45c0-9f98-cbab8e1e414f" providerId="ADAL" clId="{09376651-B5F9-465B-B1D3-2FC5663C8ADB}" dt="2022-11-23T12:56:09.428" v="303" actId="22"/>
          <ac:spMkLst>
            <pc:docMk/>
            <pc:sldMk cId="4224851333" sldId="276"/>
            <ac:spMk id="5" creationId="{19C71EC3-85BA-4AAE-0DBF-62C945E5E44E}"/>
          </ac:spMkLst>
        </pc:spChg>
        <pc:spChg chg="add mod">
          <ac:chgData name="Johanna Kuittinen" userId="a63d62df-fcfb-45c0-9f98-cbab8e1e414f" providerId="ADAL" clId="{09376651-B5F9-465B-B1D3-2FC5663C8ADB}" dt="2022-11-23T12:56:39.722" v="310" actId="1076"/>
          <ac:spMkLst>
            <pc:docMk/>
            <pc:sldMk cId="4224851333" sldId="276"/>
            <ac:spMk id="7" creationId="{724387D8-E47E-6263-F86D-FFB4FE5CDC19}"/>
          </ac:spMkLst>
        </pc:spChg>
      </pc:sldChg>
      <pc:sldChg chg="addSp delSp modSp mod modClrScheme chgLayout">
        <pc:chgData name="Johanna Kuittinen" userId="a63d62df-fcfb-45c0-9f98-cbab8e1e414f" providerId="ADAL" clId="{09376651-B5F9-465B-B1D3-2FC5663C8ADB}" dt="2022-11-23T13:04:38.369" v="398" actId="20577"/>
        <pc:sldMkLst>
          <pc:docMk/>
          <pc:sldMk cId="1197852552" sldId="277"/>
        </pc:sldMkLst>
        <pc:spChg chg="mod ord">
          <ac:chgData name="Johanna Kuittinen" userId="a63d62df-fcfb-45c0-9f98-cbab8e1e414f" providerId="ADAL" clId="{09376651-B5F9-465B-B1D3-2FC5663C8ADB}" dt="2022-11-23T13:03:20.858" v="352" actId="1076"/>
          <ac:spMkLst>
            <pc:docMk/>
            <pc:sldMk cId="1197852552" sldId="277"/>
            <ac:spMk id="2" creationId="{179C773C-4ED3-E43D-9890-E14038AE67E4}"/>
          </ac:spMkLst>
        </pc:spChg>
        <pc:spChg chg="add del mod ord">
          <ac:chgData name="Johanna Kuittinen" userId="a63d62df-fcfb-45c0-9f98-cbab8e1e414f" providerId="ADAL" clId="{09376651-B5F9-465B-B1D3-2FC5663C8ADB}" dt="2022-11-23T12:44:15.543" v="12" actId="700"/>
          <ac:spMkLst>
            <pc:docMk/>
            <pc:sldMk cId="1197852552" sldId="277"/>
            <ac:spMk id="3" creationId="{84DED095-C3E7-8B34-605D-4572FA2684AE}"/>
          </ac:spMkLst>
        </pc:spChg>
        <pc:spChg chg="add mod ord">
          <ac:chgData name="Johanna Kuittinen" userId="a63d62df-fcfb-45c0-9f98-cbab8e1e414f" providerId="ADAL" clId="{09376651-B5F9-465B-B1D3-2FC5663C8ADB}" dt="2022-11-23T13:04:38.369" v="398" actId="20577"/>
          <ac:spMkLst>
            <pc:docMk/>
            <pc:sldMk cId="1197852552" sldId="277"/>
            <ac:spMk id="4" creationId="{3E11F498-0266-5453-9877-58861CC5DA8E}"/>
          </ac:spMkLst>
        </pc:spChg>
        <pc:spChg chg="add mod">
          <ac:chgData name="Johanna Kuittinen" userId="a63d62df-fcfb-45c0-9f98-cbab8e1e414f" providerId="ADAL" clId="{09376651-B5F9-465B-B1D3-2FC5663C8ADB}" dt="2022-11-23T13:03:45.698" v="378" actId="20577"/>
          <ac:spMkLst>
            <pc:docMk/>
            <pc:sldMk cId="1197852552" sldId="277"/>
            <ac:spMk id="5" creationId="{F547A4E1-A538-BA93-F6A7-A3B5793758BE}"/>
          </ac:spMkLst>
        </pc:spChg>
      </pc:sldChg>
      <pc:sldChg chg="addSp delSp modSp mod modClrScheme chgLayout">
        <pc:chgData name="Johanna Kuittinen" userId="a63d62df-fcfb-45c0-9f98-cbab8e1e414f" providerId="ADAL" clId="{09376651-B5F9-465B-B1D3-2FC5663C8ADB}" dt="2022-11-23T13:07:28.936" v="565" actId="948"/>
        <pc:sldMkLst>
          <pc:docMk/>
          <pc:sldMk cId="3220320557" sldId="278"/>
        </pc:sldMkLst>
        <pc:spChg chg="add del mod ord">
          <ac:chgData name="Johanna Kuittinen" userId="a63d62df-fcfb-45c0-9f98-cbab8e1e414f" providerId="ADAL" clId="{09376651-B5F9-465B-B1D3-2FC5663C8ADB}" dt="2022-11-23T12:44:15.543" v="12" actId="700"/>
          <ac:spMkLst>
            <pc:docMk/>
            <pc:sldMk cId="3220320557" sldId="278"/>
            <ac:spMk id="2" creationId="{7C886A22-9D23-50CF-4B21-22EFE4341BC9}"/>
          </ac:spMkLst>
        </pc:spChg>
        <pc:spChg chg="mod">
          <ac:chgData name="Johanna Kuittinen" userId="a63d62df-fcfb-45c0-9f98-cbab8e1e414f" providerId="ADAL" clId="{09376651-B5F9-465B-B1D3-2FC5663C8ADB}" dt="2022-11-23T13:06:20.349" v="513" actId="1076"/>
          <ac:spMkLst>
            <pc:docMk/>
            <pc:sldMk cId="3220320557" sldId="278"/>
            <ac:spMk id="3" creationId="{A3E6618B-964B-71E4-E6A7-BAAE95443E2B}"/>
          </ac:spMkLst>
        </pc:spChg>
        <pc:spChg chg="add del mod ord">
          <ac:chgData name="Johanna Kuittinen" userId="a63d62df-fcfb-45c0-9f98-cbab8e1e414f" providerId="ADAL" clId="{09376651-B5F9-465B-B1D3-2FC5663C8ADB}" dt="2022-11-23T12:44:15.543" v="12" actId="700"/>
          <ac:spMkLst>
            <pc:docMk/>
            <pc:sldMk cId="3220320557" sldId="278"/>
            <ac:spMk id="4" creationId="{631A7956-AEC1-F3A1-C806-694038BDB892}"/>
          </ac:spMkLst>
        </pc:spChg>
        <pc:spChg chg="add mod ord">
          <ac:chgData name="Johanna Kuittinen" userId="a63d62df-fcfb-45c0-9f98-cbab8e1e414f" providerId="ADAL" clId="{09376651-B5F9-465B-B1D3-2FC5663C8ADB}" dt="2022-11-23T13:06:16.145" v="512" actId="20577"/>
          <ac:spMkLst>
            <pc:docMk/>
            <pc:sldMk cId="3220320557" sldId="278"/>
            <ac:spMk id="5" creationId="{19B13E34-8EF9-C583-AA80-6D276CA526F4}"/>
          </ac:spMkLst>
        </pc:spChg>
        <pc:spChg chg="add mod ord">
          <ac:chgData name="Johanna Kuittinen" userId="a63d62df-fcfb-45c0-9f98-cbab8e1e414f" providerId="ADAL" clId="{09376651-B5F9-465B-B1D3-2FC5663C8ADB}" dt="2022-11-23T13:07:28.936" v="565" actId="948"/>
          <ac:spMkLst>
            <pc:docMk/>
            <pc:sldMk cId="3220320557" sldId="278"/>
            <ac:spMk id="6" creationId="{A9379C64-0F22-8B2A-A5C9-396897FCED36}"/>
          </ac:spMkLst>
        </pc:spChg>
      </pc:sldChg>
      <pc:sldChg chg="modSp mod modClrScheme chgLayout">
        <pc:chgData name="Johanna Kuittinen" userId="a63d62df-fcfb-45c0-9f98-cbab8e1e414f" providerId="ADAL" clId="{09376651-B5F9-465B-B1D3-2FC5663C8ADB}" dt="2022-11-23T13:16:19.359" v="803" actId="20577"/>
        <pc:sldMkLst>
          <pc:docMk/>
          <pc:sldMk cId="125676638" sldId="279"/>
        </pc:sldMkLst>
        <pc:spChg chg="mod ord">
          <ac:chgData name="Johanna Kuittinen" userId="a63d62df-fcfb-45c0-9f98-cbab8e1e414f" providerId="ADAL" clId="{09376651-B5F9-465B-B1D3-2FC5663C8ADB}" dt="2022-11-23T13:16:19.359" v="803" actId="20577"/>
          <ac:spMkLst>
            <pc:docMk/>
            <pc:sldMk cId="125676638" sldId="279"/>
            <ac:spMk id="2" creationId="{1F2FD27E-183D-4AB8-849D-2DE9FD1F77DA}"/>
          </ac:spMkLst>
        </pc:spChg>
        <pc:spChg chg="mod ord">
          <ac:chgData name="Johanna Kuittinen" userId="a63d62df-fcfb-45c0-9f98-cbab8e1e414f" providerId="ADAL" clId="{09376651-B5F9-465B-B1D3-2FC5663C8ADB}" dt="2022-11-23T13:15:53.622" v="747" actId="948"/>
          <ac:spMkLst>
            <pc:docMk/>
            <pc:sldMk cId="125676638" sldId="279"/>
            <ac:spMk id="3" creationId="{F3CD3683-E7E8-4A8E-B300-A0309EA9E28E}"/>
          </ac:spMkLst>
        </pc:spChg>
      </pc:sldChg>
      <pc:sldChg chg="addSp delSp modSp mod modClrScheme chgLayout">
        <pc:chgData name="Johanna Kuittinen" userId="a63d62df-fcfb-45c0-9f98-cbab8e1e414f" providerId="ADAL" clId="{09376651-B5F9-465B-B1D3-2FC5663C8ADB}" dt="2022-11-23T12:52:37.961" v="284" actId="207"/>
        <pc:sldMkLst>
          <pc:docMk/>
          <pc:sldMk cId="4252312480" sldId="1727"/>
        </pc:sldMkLst>
        <pc:spChg chg="add del mod ord">
          <ac:chgData name="Johanna Kuittinen" userId="a63d62df-fcfb-45c0-9f98-cbab8e1e414f" providerId="ADAL" clId="{09376651-B5F9-465B-B1D3-2FC5663C8ADB}" dt="2022-11-23T12:44:15.543" v="12" actId="700"/>
          <ac:spMkLst>
            <pc:docMk/>
            <pc:sldMk cId="4252312480" sldId="1727"/>
            <ac:spMk id="2" creationId="{20275EC3-BCFA-40D9-8575-B599B08668D8}"/>
          </ac:spMkLst>
        </pc:spChg>
        <pc:spChg chg="add del mod ord">
          <ac:chgData name="Johanna Kuittinen" userId="a63d62df-fcfb-45c0-9f98-cbab8e1e414f" providerId="ADAL" clId="{09376651-B5F9-465B-B1D3-2FC5663C8ADB}" dt="2022-11-23T12:44:15.543" v="12" actId="700"/>
          <ac:spMkLst>
            <pc:docMk/>
            <pc:sldMk cId="4252312480" sldId="1727"/>
            <ac:spMk id="3" creationId="{162FC806-BF58-2703-1CFE-3C6F0DBB70FB}"/>
          </ac:spMkLst>
        </pc:spChg>
        <pc:spChg chg="add mod ord">
          <ac:chgData name="Johanna Kuittinen" userId="a63d62df-fcfb-45c0-9f98-cbab8e1e414f" providerId="ADAL" clId="{09376651-B5F9-465B-B1D3-2FC5663C8ADB}" dt="2022-11-23T12:51:14.683" v="246" actId="20577"/>
          <ac:spMkLst>
            <pc:docMk/>
            <pc:sldMk cId="4252312480" sldId="1727"/>
            <ac:spMk id="4" creationId="{96C68F6A-B281-543C-695C-D795A3A81B1C}"/>
          </ac:spMkLst>
        </pc:spChg>
        <pc:spChg chg="add del mod ord">
          <ac:chgData name="Johanna Kuittinen" userId="a63d62df-fcfb-45c0-9f98-cbab8e1e414f" providerId="ADAL" clId="{09376651-B5F9-465B-B1D3-2FC5663C8ADB}" dt="2022-11-23T12:51:18.132" v="247" actId="478"/>
          <ac:spMkLst>
            <pc:docMk/>
            <pc:sldMk cId="4252312480" sldId="1727"/>
            <ac:spMk id="5" creationId="{4EA6C308-852F-4E1B-DF87-AA2340587630}"/>
          </ac:spMkLst>
        </pc:spChg>
        <pc:spChg chg="mod">
          <ac:chgData name="Johanna Kuittinen" userId="a63d62df-fcfb-45c0-9f98-cbab8e1e414f" providerId="ADAL" clId="{09376651-B5F9-465B-B1D3-2FC5663C8ADB}" dt="2022-11-23T12:51:57.590" v="273" actId="1076"/>
          <ac:spMkLst>
            <pc:docMk/>
            <pc:sldMk cId="4252312480" sldId="1727"/>
            <ac:spMk id="12" creationId="{78FE478D-D816-42DE-AA0C-759A8C7824A8}"/>
          </ac:spMkLst>
        </pc:spChg>
        <pc:spChg chg="mod">
          <ac:chgData name="Johanna Kuittinen" userId="a63d62df-fcfb-45c0-9f98-cbab8e1e414f" providerId="ADAL" clId="{09376651-B5F9-465B-B1D3-2FC5663C8ADB}" dt="2022-11-23T12:52:37.961" v="284" actId="207"/>
          <ac:spMkLst>
            <pc:docMk/>
            <pc:sldMk cId="4252312480" sldId="1727"/>
            <ac:spMk id="19" creationId="{6183B96F-4C85-4037-8FFE-559DD066F411}"/>
          </ac:spMkLst>
        </pc:spChg>
        <pc:picChg chg="mod">
          <ac:chgData name="Johanna Kuittinen" userId="a63d62df-fcfb-45c0-9f98-cbab8e1e414f" providerId="ADAL" clId="{09376651-B5F9-465B-B1D3-2FC5663C8ADB}" dt="2022-11-23T12:52:30.904" v="281" actId="1076"/>
          <ac:picMkLst>
            <pc:docMk/>
            <pc:sldMk cId="4252312480" sldId="1727"/>
            <ac:picMk id="11" creationId="{F8C26811-A2AB-4F5C-AB79-C06A2F65828B}"/>
          </ac:picMkLst>
        </pc:picChg>
      </pc:sldChg>
      <pc:sldChg chg="addSp modSp add mod">
        <pc:chgData name="Johanna Kuittinen" userId="a63d62df-fcfb-45c0-9f98-cbab8e1e414f" providerId="ADAL" clId="{09376651-B5F9-465B-B1D3-2FC5663C8ADB}" dt="2022-11-23T13:17:45.284" v="840" actId="14100"/>
        <pc:sldMkLst>
          <pc:docMk/>
          <pc:sldMk cId="3818965123" sldId="1728"/>
        </pc:sldMkLst>
        <pc:spChg chg="mod">
          <ac:chgData name="Johanna Kuittinen" userId="a63d62df-fcfb-45c0-9f98-cbab8e1e414f" providerId="ADAL" clId="{09376651-B5F9-465B-B1D3-2FC5663C8ADB}" dt="2022-11-23T13:17:45.284" v="840" actId="14100"/>
          <ac:spMkLst>
            <pc:docMk/>
            <pc:sldMk cId="3818965123" sldId="1728"/>
            <ac:spMk id="2" creationId="{1F2FD27E-183D-4AB8-849D-2DE9FD1F77DA}"/>
          </ac:spMkLst>
        </pc:spChg>
        <pc:spChg chg="mod">
          <ac:chgData name="Johanna Kuittinen" userId="a63d62df-fcfb-45c0-9f98-cbab8e1e414f" providerId="ADAL" clId="{09376651-B5F9-465B-B1D3-2FC5663C8ADB}" dt="2022-11-23T13:17:42.761" v="839" actId="14100"/>
          <ac:spMkLst>
            <pc:docMk/>
            <pc:sldMk cId="3818965123" sldId="1728"/>
            <ac:spMk id="3" creationId="{F3CD3683-E7E8-4A8E-B300-A0309EA9E28E}"/>
          </ac:spMkLst>
        </pc:spChg>
        <pc:picChg chg="add mod modCrop">
          <ac:chgData name="Johanna Kuittinen" userId="a63d62df-fcfb-45c0-9f98-cbab8e1e414f" providerId="ADAL" clId="{09376651-B5F9-465B-B1D3-2FC5663C8ADB}" dt="2022-11-23T13:17:37.490" v="838" actId="18131"/>
          <ac:picMkLst>
            <pc:docMk/>
            <pc:sldMk cId="3818965123" sldId="1728"/>
            <ac:picMk id="5" creationId="{5BF82F07-C5B4-FC95-65C2-3E73C6873669}"/>
          </ac:picMkLst>
        </pc:picChg>
      </pc:sldChg>
      <pc:sldChg chg="addSp delSp modSp add mod">
        <pc:chgData name="Johanna Kuittinen" userId="a63d62df-fcfb-45c0-9f98-cbab8e1e414f" providerId="ADAL" clId="{09376651-B5F9-465B-B1D3-2FC5663C8ADB}" dt="2022-11-23T13:06:06.388" v="489" actId="20577"/>
        <pc:sldMkLst>
          <pc:docMk/>
          <pc:sldMk cId="573090353" sldId="1729"/>
        </pc:sldMkLst>
        <pc:spChg chg="del">
          <ac:chgData name="Johanna Kuittinen" userId="a63d62df-fcfb-45c0-9f98-cbab8e1e414f" providerId="ADAL" clId="{09376651-B5F9-465B-B1D3-2FC5663C8ADB}" dt="2022-11-23T13:05:42.269" v="433" actId="478"/>
          <ac:spMkLst>
            <pc:docMk/>
            <pc:sldMk cId="573090353" sldId="1729"/>
            <ac:spMk id="2" creationId="{179C773C-4ED3-E43D-9890-E14038AE67E4}"/>
          </ac:spMkLst>
        </pc:spChg>
        <pc:spChg chg="mod">
          <ac:chgData name="Johanna Kuittinen" userId="a63d62df-fcfb-45c0-9f98-cbab8e1e414f" providerId="ADAL" clId="{09376651-B5F9-465B-B1D3-2FC5663C8ADB}" dt="2022-11-23T13:05:33.947" v="432" actId="20577"/>
          <ac:spMkLst>
            <pc:docMk/>
            <pc:sldMk cId="573090353" sldId="1729"/>
            <ac:spMk id="4" creationId="{3E11F498-0266-5453-9877-58861CC5DA8E}"/>
          </ac:spMkLst>
        </pc:spChg>
        <pc:spChg chg="del">
          <ac:chgData name="Johanna Kuittinen" userId="a63d62df-fcfb-45c0-9f98-cbab8e1e414f" providerId="ADAL" clId="{09376651-B5F9-465B-B1D3-2FC5663C8ADB}" dt="2022-11-23T13:06:00.484" v="463" actId="478"/>
          <ac:spMkLst>
            <pc:docMk/>
            <pc:sldMk cId="573090353" sldId="1729"/>
            <ac:spMk id="5" creationId="{F547A4E1-A538-BA93-F6A7-A3B5793758BE}"/>
          </ac:spMkLst>
        </pc:spChg>
        <pc:spChg chg="add del mod">
          <ac:chgData name="Johanna Kuittinen" userId="a63d62df-fcfb-45c0-9f98-cbab8e1e414f" providerId="ADAL" clId="{09376651-B5F9-465B-B1D3-2FC5663C8ADB}" dt="2022-11-23T13:05:54.182" v="459" actId="478"/>
          <ac:spMkLst>
            <pc:docMk/>
            <pc:sldMk cId="573090353" sldId="1729"/>
            <ac:spMk id="6" creationId="{ACF18A92-1535-AB3C-AF8D-C9402C72968B}"/>
          </ac:spMkLst>
        </pc:spChg>
        <pc:spChg chg="add del mod">
          <ac:chgData name="Johanna Kuittinen" userId="a63d62df-fcfb-45c0-9f98-cbab8e1e414f" providerId="ADAL" clId="{09376651-B5F9-465B-B1D3-2FC5663C8ADB}" dt="2022-11-23T13:06:06.388" v="489" actId="20577"/>
          <ac:spMkLst>
            <pc:docMk/>
            <pc:sldMk cId="573090353" sldId="1729"/>
            <ac:spMk id="8" creationId="{A1AF7E0B-3725-DE68-ECD6-C42168EFA352}"/>
          </ac:spMkLst>
        </pc:spChg>
      </pc:sldChg>
      <pc:sldChg chg="modSp add mod">
        <pc:chgData name="Johanna Kuittinen" userId="a63d62df-fcfb-45c0-9f98-cbab8e1e414f" providerId="ADAL" clId="{09376651-B5F9-465B-B1D3-2FC5663C8ADB}" dt="2022-11-23T13:15:35.068" v="745" actId="113"/>
        <pc:sldMkLst>
          <pc:docMk/>
          <pc:sldMk cId="1731525854" sldId="1730"/>
        </pc:sldMkLst>
        <pc:spChg chg="mod">
          <ac:chgData name="Johanna Kuittinen" userId="a63d62df-fcfb-45c0-9f98-cbab8e1e414f" providerId="ADAL" clId="{09376651-B5F9-465B-B1D3-2FC5663C8ADB}" dt="2022-11-23T13:14:38.831" v="739" actId="20577"/>
          <ac:spMkLst>
            <pc:docMk/>
            <pc:sldMk cId="1731525854" sldId="1730"/>
            <ac:spMk id="2" creationId="{1F2FD27E-183D-4AB8-849D-2DE9FD1F77DA}"/>
          </ac:spMkLst>
        </pc:spChg>
        <pc:spChg chg="mod">
          <ac:chgData name="Johanna Kuittinen" userId="a63d62df-fcfb-45c0-9f98-cbab8e1e414f" providerId="ADAL" clId="{09376651-B5F9-465B-B1D3-2FC5663C8ADB}" dt="2022-11-23T13:15:35.068" v="745" actId="113"/>
          <ac:spMkLst>
            <pc:docMk/>
            <pc:sldMk cId="1731525854" sldId="1730"/>
            <ac:spMk id="3" creationId="{F3CD3683-E7E8-4A8E-B300-A0309EA9E28E}"/>
          </ac:spMkLst>
        </pc:spChg>
      </pc:sldChg>
      <pc:sldChg chg="modSp add mod">
        <pc:chgData name="Johanna Kuittinen" userId="a63d62df-fcfb-45c0-9f98-cbab8e1e414f" providerId="ADAL" clId="{09376651-B5F9-465B-B1D3-2FC5663C8ADB}" dt="2022-11-23T13:18:01.876" v="842" actId="1076"/>
        <pc:sldMkLst>
          <pc:docMk/>
          <pc:sldMk cId="3453810608" sldId="1731"/>
        </pc:sldMkLst>
        <pc:spChg chg="mod">
          <ac:chgData name="Johanna Kuittinen" userId="a63d62df-fcfb-45c0-9f98-cbab8e1e414f" providerId="ADAL" clId="{09376651-B5F9-465B-B1D3-2FC5663C8ADB}" dt="2022-11-23T13:18:01.876" v="842" actId="1076"/>
          <ac:spMkLst>
            <pc:docMk/>
            <pc:sldMk cId="3453810608" sldId="1731"/>
            <ac:spMk id="3" creationId="{F3CD3683-E7E8-4A8E-B300-A0309EA9E28E}"/>
          </ac:spMkLst>
        </pc:spChg>
      </pc:sldChg>
      <pc:sldChg chg="addSp delSp modSp add mod">
        <pc:chgData name="Johanna Kuittinen" userId="a63d62df-fcfb-45c0-9f98-cbab8e1e414f" providerId="ADAL" clId="{09376651-B5F9-465B-B1D3-2FC5663C8ADB}" dt="2022-11-23T13:42:05.215" v="1424" actId="1076"/>
        <pc:sldMkLst>
          <pc:docMk/>
          <pc:sldMk cId="2521665900" sldId="1732"/>
        </pc:sldMkLst>
        <pc:spChg chg="add del">
          <ac:chgData name="Johanna Kuittinen" userId="a63d62df-fcfb-45c0-9f98-cbab8e1e414f" providerId="ADAL" clId="{09376651-B5F9-465B-B1D3-2FC5663C8ADB}" dt="2022-11-23T13:19:01.265" v="845" actId="478"/>
          <ac:spMkLst>
            <pc:docMk/>
            <pc:sldMk cId="2521665900" sldId="1732"/>
            <ac:spMk id="3" creationId="{62922451-A9C2-3971-33D4-D8818D5A9357}"/>
          </ac:spMkLst>
        </pc:spChg>
        <pc:spChg chg="add mod">
          <ac:chgData name="Johanna Kuittinen" userId="a63d62df-fcfb-45c0-9f98-cbab8e1e414f" providerId="ADAL" clId="{09376651-B5F9-465B-B1D3-2FC5663C8ADB}" dt="2022-11-23T13:42:05.215" v="1424" actId="1076"/>
          <ac:spMkLst>
            <pc:docMk/>
            <pc:sldMk cId="2521665900" sldId="1732"/>
            <ac:spMk id="4" creationId="{0823D5A5-DCCA-6A0F-3E12-98604B1D6FC4}"/>
          </ac:spMkLst>
        </pc:spChg>
        <pc:spChg chg="add mod">
          <ac:chgData name="Johanna Kuittinen" userId="a63d62df-fcfb-45c0-9f98-cbab8e1e414f" providerId="ADAL" clId="{09376651-B5F9-465B-B1D3-2FC5663C8ADB}" dt="2022-11-23T13:42:05.215" v="1424" actId="1076"/>
          <ac:spMkLst>
            <pc:docMk/>
            <pc:sldMk cId="2521665900" sldId="1732"/>
            <ac:spMk id="6" creationId="{06CEFACF-D818-16C5-D91B-517E419B655B}"/>
          </ac:spMkLst>
        </pc:spChg>
        <pc:spChg chg="add mod">
          <ac:chgData name="Johanna Kuittinen" userId="a63d62df-fcfb-45c0-9f98-cbab8e1e414f" providerId="ADAL" clId="{09376651-B5F9-465B-B1D3-2FC5663C8ADB}" dt="2022-11-23T13:42:05.215" v="1424" actId="1076"/>
          <ac:spMkLst>
            <pc:docMk/>
            <pc:sldMk cId="2521665900" sldId="1732"/>
            <ac:spMk id="7" creationId="{A91AE5EC-C299-E737-7A4D-3EA7661A2A1E}"/>
          </ac:spMkLst>
        </pc:spChg>
        <pc:spChg chg="add mod">
          <ac:chgData name="Johanna Kuittinen" userId="a63d62df-fcfb-45c0-9f98-cbab8e1e414f" providerId="ADAL" clId="{09376651-B5F9-465B-B1D3-2FC5663C8ADB}" dt="2022-11-23T13:42:05.215" v="1424" actId="1076"/>
          <ac:spMkLst>
            <pc:docMk/>
            <pc:sldMk cId="2521665900" sldId="1732"/>
            <ac:spMk id="9" creationId="{31948D57-3079-91CD-BC28-0CA7C5930BEE}"/>
          </ac:spMkLst>
        </pc:spChg>
        <pc:spChg chg="mod">
          <ac:chgData name="Johanna Kuittinen" userId="a63d62df-fcfb-45c0-9f98-cbab8e1e414f" providerId="ADAL" clId="{09376651-B5F9-465B-B1D3-2FC5663C8ADB}" dt="2022-11-23T13:42:05.215" v="1424" actId="1076"/>
          <ac:spMkLst>
            <pc:docMk/>
            <pc:sldMk cId="2521665900" sldId="1732"/>
            <ac:spMk id="10" creationId="{BE4AD26C-0012-71E9-4B50-8764CB214AA7}"/>
          </ac:spMkLst>
        </pc:spChg>
        <pc:spChg chg="add mod">
          <ac:chgData name="Johanna Kuittinen" userId="a63d62df-fcfb-45c0-9f98-cbab8e1e414f" providerId="ADAL" clId="{09376651-B5F9-465B-B1D3-2FC5663C8ADB}" dt="2022-11-23T13:42:05.215" v="1424" actId="1076"/>
          <ac:spMkLst>
            <pc:docMk/>
            <pc:sldMk cId="2521665900" sldId="1732"/>
            <ac:spMk id="11" creationId="{5F4CAA2D-BFE2-D4D1-F03A-E187C4728C8F}"/>
          </ac:spMkLst>
        </pc:spChg>
        <pc:spChg chg="add mod ord">
          <ac:chgData name="Johanna Kuittinen" userId="a63d62df-fcfb-45c0-9f98-cbab8e1e414f" providerId="ADAL" clId="{09376651-B5F9-465B-B1D3-2FC5663C8ADB}" dt="2022-11-23T13:42:05.215" v="1424" actId="1076"/>
          <ac:spMkLst>
            <pc:docMk/>
            <pc:sldMk cId="2521665900" sldId="1732"/>
            <ac:spMk id="13" creationId="{B2260215-396B-DCED-BC03-D80D75EC5C2B}"/>
          </ac:spMkLst>
        </pc:spChg>
        <pc:spChg chg="add mod ord">
          <ac:chgData name="Johanna Kuittinen" userId="a63d62df-fcfb-45c0-9f98-cbab8e1e414f" providerId="ADAL" clId="{09376651-B5F9-465B-B1D3-2FC5663C8ADB}" dt="2022-11-23T13:42:05.215" v="1424" actId="1076"/>
          <ac:spMkLst>
            <pc:docMk/>
            <pc:sldMk cId="2521665900" sldId="1732"/>
            <ac:spMk id="14" creationId="{E4A93F95-13EB-D89C-9E98-20BA0FB4823C}"/>
          </ac:spMkLst>
        </pc:spChg>
        <pc:spChg chg="add mod">
          <ac:chgData name="Johanna Kuittinen" userId="a63d62df-fcfb-45c0-9f98-cbab8e1e414f" providerId="ADAL" clId="{09376651-B5F9-465B-B1D3-2FC5663C8ADB}" dt="2022-11-23T13:42:05.215" v="1424" actId="1076"/>
          <ac:spMkLst>
            <pc:docMk/>
            <pc:sldMk cId="2521665900" sldId="1732"/>
            <ac:spMk id="15" creationId="{C92522B6-4375-B1E1-E0B9-9C3BC4B508D0}"/>
          </ac:spMkLst>
        </pc:spChg>
        <pc:spChg chg="add mod">
          <ac:chgData name="Johanna Kuittinen" userId="a63d62df-fcfb-45c0-9f98-cbab8e1e414f" providerId="ADAL" clId="{09376651-B5F9-465B-B1D3-2FC5663C8ADB}" dt="2022-11-23T13:42:05.215" v="1424" actId="1076"/>
          <ac:spMkLst>
            <pc:docMk/>
            <pc:sldMk cId="2521665900" sldId="1732"/>
            <ac:spMk id="16" creationId="{D2D49228-DD76-57FC-18B4-E3520B815435}"/>
          </ac:spMkLst>
        </pc:spChg>
        <pc:spChg chg="add mod">
          <ac:chgData name="Johanna Kuittinen" userId="a63d62df-fcfb-45c0-9f98-cbab8e1e414f" providerId="ADAL" clId="{09376651-B5F9-465B-B1D3-2FC5663C8ADB}" dt="2022-11-23T13:42:05.215" v="1424" actId="1076"/>
          <ac:spMkLst>
            <pc:docMk/>
            <pc:sldMk cId="2521665900" sldId="1732"/>
            <ac:spMk id="25" creationId="{154D2FFB-D00B-C488-0684-305F7892ABCA}"/>
          </ac:spMkLst>
        </pc:spChg>
        <pc:spChg chg="add mod ord">
          <ac:chgData name="Johanna Kuittinen" userId="a63d62df-fcfb-45c0-9f98-cbab8e1e414f" providerId="ADAL" clId="{09376651-B5F9-465B-B1D3-2FC5663C8ADB}" dt="2022-11-23T13:42:05.215" v="1424" actId="1076"/>
          <ac:spMkLst>
            <pc:docMk/>
            <pc:sldMk cId="2521665900" sldId="1732"/>
            <ac:spMk id="26" creationId="{FA06A76A-8054-3F83-0160-EE8855CAC996}"/>
          </ac:spMkLst>
        </pc:spChg>
        <pc:spChg chg="add mod ord">
          <ac:chgData name="Johanna Kuittinen" userId="a63d62df-fcfb-45c0-9f98-cbab8e1e414f" providerId="ADAL" clId="{09376651-B5F9-465B-B1D3-2FC5663C8ADB}" dt="2022-11-23T13:42:05.215" v="1424" actId="1076"/>
          <ac:spMkLst>
            <pc:docMk/>
            <pc:sldMk cId="2521665900" sldId="1732"/>
            <ac:spMk id="27" creationId="{8D1A0880-0BF3-4F55-56E3-FCDE62A3CCC2}"/>
          </ac:spMkLst>
        </pc:spChg>
        <pc:spChg chg="add del mod">
          <ac:chgData name="Johanna Kuittinen" userId="a63d62df-fcfb-45c0-9f98-cbab8e1e414f" providerId="ADAL" clId="{09376651-B5F9-465B-B1D3-2FC5663C8ADB}" dt="2022-11-23T13:39:35.367" v="1352" actId="478"/>
          <ac:spMkLst>
            <pc:docMk/>
            <pc:sldMk cId="2521665900" sldId="1732"/>
            <ac:spMk id="30" creationId="{435CBB2B-A6B7-D00A-248A-ACE274BDEEAC}"/>
          </ac:spMkLst>
        </pc:spChg>
        <pc:picChg chg="del mod">
          <ac:chgData name="Johanna Kuittinen" userId="a63d62df-fcfb-45c0-9f98-cbab8e1e414f" providerId="ADAL" clId="{09376651-B5F9-465B-B1D3-2FC5663C8ADB}" dt="2022-11-23T13:41:49.432" v="1421" actId="478"/>
          <ac:picMkLst>
            <pc:docMk/>
            <pc:sldMk cId="2521665900" sldId="1732"/>
            <ac:picMk id="2" creationId="{33FD14A6-DE43-1919-D68E-E65822818A6E}"/>
          </ac:picMkLst>
        </pc:picChg>
        <pc:picChg chg="add mod">
          <ac:chgData name="Johanna Kuittinen" userId="a63d62df-fcfb-45c0-9f98-cbab8e1e414f" providerId="ADAL" clId="{09376651-B5F9-465B-B1D3-2FC5663C8ADB}" dt="2022-11-23T13:42:05.215" v="1424" actId="1076"/>
          <ac:picMkLst>
            <pc:docMk/>
            <pc:sldMk cId="2521665900" sldId="1732"/>
            <ac:picMk id="18" creationId="{E6BB5DDE-5B83-4846-6045-119EFBF50894}"/>
          </ac:picMkLst>
        </pc:picChg>
        <pc:picChg chg="add mod">
          <ac:chgData name="Johanna Kuittinen" userId="a63d62df-fcfb-45c0-9f98-cbab8e1e414f" providerId="ADAL" clId="{09376651-B5F9-465B-B1D3-2FC5663C8ADB}" dt="2022-11-23T13:42:05.215" v="1424" actId="1076"/>
          <ac:picMkLst>
            <pc:docMk/>
            <pc:sldMk cId="2521665900" sldId="1732"/>
            <ac:picMk id="20" creationId="{4E139109-55BB-EF9A-9684-30250599B4D9}"/>
          </ac:picMkLst>
        </pc:picChg>
        <pc:picChg chg="add del mod">
          <ac:chgData name="Johanna Kuittinen" userId="a63d62df-fcfb-45c0-9f98-cbab8e1e414f" providerId="ADAL" clId="{09376651-B5F9-465B-B1D3-2FC5663C8ADB}" dt="2022-11-23T13:42:05.215" v="1424" actId="1076"/>
          <ac:picMkLst>
            <pc:docMk/>
            <pc:sldMk cId="2521665900" sldId="1732"/>
            <ac:picMk id="22" creationId="{D244D0B8-B9CD-91DF-AA8F-D01601F54B0F}"/>
          </ac:picMkLst>
        </pc:picChg>
        <pc:picChg chg="add mod">
          <ac:chgData name="Johanna Kuittinen" userId="a63d62df-fcfb-45c0-9f98-cbab8e1e414f" providerId="ADAL" clId="{09376651-B5F9-465B-B1D3-2FC5663C8ADB}" dt="2022-11-23T13:42:05.215" v="1424" actId="1076"/>
          <ac:picMkLst>
            <pc:docMk/>
            <pc:sldMk cId="2521665900" sldId="1732"/>
            <ac:picMk id="24" creationId="{BD227FA2-ABCB-FF68-5D7A-4C58E2784B14}"/>
          </ac:picMkLst>
        </pc:picChg>
        <pc:cxnChg chg="del">
          <ac:chgData name="Johanna Kuittinen" userId="a63d62df-fcfb-45c0-9f98-cbab8e1e414f" providerId="ADAL" clId="{09376651-B5F9-465B-B1D3-2FC5663C8ADB}" dt="2022-11-23T13:37:11.879" v="1317" actId="478"/>
          <ac:cxnSpMkLst>
            <pc:docMk/>
            <pc:sldMk cId="2521665900" sldId="1732"/>
            <ac:cxnSpMk id="5" creationId="{250BB274-2AF5-379D-A6A3-5C8C3E94218E}"/>
          </ac:cxnSpMkLst>
        </pc:cxnChg>
        <pc:cxnChg chg="del">
          <ac:chgData name="Johanna Kuittinen" userId="a63d62df-fcfb-45c0-9f98-cbab8e1e414f" providerId="ADAL" clId="{09376651-B5F9-465B-B1D3-2FC5663C8ADB}" dt="2022-11-23T13:37:08.141" v="1314" actId="478"/>
          <ac:cxnSpMkLst>
            <pc:docMk/>
            <pc:sldMk cId="2521665900" sldId="1732"/>
            <ac:cxnSpMk id="8" creationId="{34D6A857-17D7-7952-D1F8-DA767F581B00}"/>
          </ac:cxnSpMkLst>
        </pc:cxnChg>
        <pc:cxnChg chg="del">
          <ac:chgData name="Johanna Kuittinen" userId="a63d62df-fcfb-45c0-9f98-cbab8e1e414f" providerId="ADAL" clId="{09376651-B5F9-465B-B1D3-2FC5663C8ADB}" dt="2022-11-23T13:37:13.663" v="1318" actId="478"/>
          <ac:cxnSpMkLst>
            <pc:docMk/>
            <pc:sldMk cId="2521665900" sldId="1732"/>
            <ac:cxnSpMk id="12" creationId="{E126AC09-42FA-F16F-1E9D-CBA9410A2CB0}"/>
          </ac:cxnSpMkLst>
        </pc:cxnChg>
        <pc:cxnChg chg="add mod ord">
          <ac:chgData name="Johanna Kuittinen" userId="a63d62df-fcfb-45c0-9f98-cbab8e1e414f" providerId="ADAL" clId="{09376651-B5F9-465B-B1D3-2FC5663C8ADB}" dt="2022-11-23T13:42:05.215" v="1424" actId="1076"/>
          <ac:cxnSpMkLst>
            <pc:docMk/>
            <pc:sldMk cId="2521665900" sldId="1732"/>
            <ac:cxnSpMk id="29" creationId="{48B0F31E-DBF7-7B7E-D54C-C8B7671D7D1F}"/>
          </ac:cxnSpMkLst>
        </pc:cxnChg>
        <pc:cxnChg chg="add del">
          <ac:chgData name="Johanna Kuittinen" userId="a63d62df-fcfb-45c0-9f98-cbab8e1e414f" providerId="ADAL" clId="{09376651-B5F9-465B-B1D3-2FC5663C8ADB}" dt="2022-11-23T13:39:52.319" v="1354" actId="478"/>
          <ac:cxnSpMkLst>
            <pc:docMk/>
            <pc:sldMk cId="2521665900" sldId="1732"/>
            <ac:cxnSpMk id="32" creationId="{AA3F0BDA-BF3C-EBDC-6EF9-C9CC9957B12C}"/>
          </ac:cxnSpMkLst>
        </pc:cxnChg>
        <pc:cxnChg chg="add mod">
          <ac:chgData name="Johanna Kuittinen" userId="a63d62df-fcfb-45c0-9f98-cbab8e1e414f" providerId="ADAL" clId="{09376651-B5F9-465B-B1D3-2FC5663C8ADB}" dt="2022-11-23T13:42:05.215" v="1424" actId="1076"/>
          <ac:cxnSpMkLst>
            <pc:docMk/>
            <pc:sldMk cId="2521665900" sldId="1732"/>
            <ac:cxnSpMk id="34" creationId="{BB6DC9BC-7E7C-437A-5878-682815EC673A}"/>
          </ac:cxnSpMkLst>
        </pc:cxnChg>
        <pc:cxnChg chg="add mod">
          <ac:chgData name="Johanna Kuittinen" userId="a63d62df-fcfb-45c0-9f98-cbab8e1e414f" providerId="ADAL" clId="{09376651-B5F9-465B-B1D3-2FC5663C8ADB}" dt="2022-11-23T13:42:05.215" v="1424" actId="1076"/>
          <ac:cxnSpMkLst>
            <pc:docMk/>
            <pc:sldMk cId="2521665900" sldId="1732"/>
            <ac:cxnSpMk id="35" creationId="{FDC403F1-0A4A-031B-5B8B-E467C213794D}"/>
          </ac:cxnSpMkLst>
        </pc:cxnChg>
        <pc:cxnChg chg="add mod">
          <ac:chgData name="Johanna Kuittinen" userId="a63d62df-fcfb-45c0-9f98-cbab8e1e414f" providerId="ADAL" clId="{09376651-B5F9-465B-B1D3-2FC5663C8ADB}" dt="2022-11-23T13:42:05.215" v="1424" actId="1076"/>
          <ac:cxnSpMkLst>
            <pc:docMk/>
            <pc:sldMk cId="2521665900" sldId="1732"/>
            <ac:cxnSpMk id="39" creationId="{517FF742-0574-C921-B8F4-B1AE1231BC18}"/>
          </ac:cxnSpMkLst>
        </pc:cxnChg>
        <pc:cxnChg chg="add mod">
          <ac:chgData name="Johanna Kuittinen" userId="a63d62df-fcfb-45c0-9f98-cbab8e1e414f" providerId="ADAL" clId="{09376651-B5F9-465B-B1D3-2FC5663C8ADB}" dt="2022-11-23T13:42:05.215" v="1424" actId="1076"/>
          <ac:cxnSpMkLst>
            <pc:docMk/>
            <pc:sldMk cId="2521665900" sldId="1732"/>
            <ac:cxnSpMk id="41" creationId="{65FD4052-1394-2EB3-E921-2A58444DDCEB}"/>
          </ac:cxnSpMkLst>
        </pc:cxnChg>
        <pc:cxnChg chg="add mod">
          <ac:chgData name="Johanna Kuittinen" userId="a63d62df-fcfb-45c0-9f98-cbab8e1e414f" providerId="ADAL" clId="{09376651-B5F9-465B-B1D3-2FC5663C8ADB}" dt="2022-11-23T13:42:05.215" v="1424" actId="1076"/>
          <ac:cxnSpMkLst>
            <pc:docMk/>
            <pc:sldMk cId="2521665900" sldId="1732"/>
            <ac:cxnSpMk id="42" creationId="{07A925F1-FB93-C0FD-EF42-65D0F39CFFC1}"/>
          </ac:cxnSpMkLst>
        </pc:cxnChg>
        <pc:cxnChg chg="add mod">
          <ac:chgData name="Johanna Kuittinen" userId="a63d62df-fcfb-45c0-9f98-cbab8e1e414f" providerId="ADAL" clId="{09376651-B5F9-465B-B1D3-2FC5663C8ADB}" dt="2022-11-23T13:42:05.215" v="1424" actId="1076"/>
          <ac:cxnSpMkLst>
            <pc:docMk/>
            <pc:sldMk cId="2521665900" sldId="1732"/>
            <ac:cxnSpMk id="43" creationId="{D613E71C-F50B-CF3E-8F1B-98C4C8298FD5}"/>
          </ac:cxnSpMkLst>
        </pc:cxnChg>
      </pc:sldChg>
      <pc:sldMasterChg chg="modSp del delSldLayout modSldLayout">
        <pc:chgData name="Johanna Kuittinen" userId="a63d62df-fcfb-45c0-9f98-cbab8e1e414f" providerId="ADAL" clId="{09376651-B5F9-465B-B1D3-2FC5663C8ADB}" dt="2022-11-23T12:44:15.543" v="12" actId="700"/>
        <pc:sldMasterMkLst>
          <pc:docMk/>
          <pc:sldMasterMk cId="2736052044" sldId="2147483648"/>
        </pc:sldMasterMkLst>
        <pc:sldLayoutChg chg="modSp del">
          <pc:chgData name="Johanna Kuittinen" userId="a63d62df-fcfb-45c0-9f98-cbab8e1e414f" providerId="ADAL" clId="{09376651-B5F9-465B-B1D3-2FC5663C8ADB}" dt="2022-11-23T12:44:15.543" v="12" actId="700"/>
          <pc:sldLayoutMkLst>
            <pc:docMk/>
            <pc:sldMasterMk cId="2736052044" sldId="2147483648"/>
            <pc:sldLayoutMk cId="3277966287" sldId="2147483649"/>
          </pc:sldLayoutMkLst>
        </pc:sldLayoutChg>
        <pc:sldLayoutChg chg="del">
          <pc:chgData name="Johanna Kuittinen" userId="a63d62df-fcfb-45c0-9f98-cbab8e1e414f" providerId="ADAL" clId="{09376651-B5F9-465B-B1D3-2FC5663C8ADB}" dt="2022-11-23T12:44:15.543" v="12" actId="700"/>
          <pc:sldLayoutMkLst>
            <pc:docMk/>
            <pc:sldMasterMk cId="2736052044" sldId="2147483648"/>
            <pc:sldLayoutMk cId="2745782137" sldId="2147483650"/>
          </pc:sldLayoutMkLst>
        </pc:sldLayoutChg>
        <pc:sldLayoutChg chg="del">
          <pc:chgData name="Johanna Kuittinen" userId="a63d62df-fcfb-45c0-9f98-cbab8e1e414f" providerId="ADAL" clId="{09376651-B5F9-465B-B1D3-2FC5663C8ADB}" dt="2022-11-23T12:44:15.543" v="12" actId="700"/>
          <pc:sldLayoutMkLst>
            <pc:docMk/>
            <pc:sldMasterMk cId="2736052044" sldId="2147483648"/>
            <pc:sldLayoutMk cId="762755538" sldId="2147483651"/>
          </pc:sldLayoutMkLst>
        </pc:sldLayoutChg>
        <pc:sldLayoutChg chg="del">
          <pc:chgData name="Johanna Kuittinen" userId="a63d62df-fcfb-45c0-9f98-cbab8e1e414f" providerId="ADAL" clId="{09376651-B5F9-465B-B1D3-2FC5663C8ADB}" dt="2022-11-23T12:44:15.543" v="12" actId="700"/>
          <pc:sldLayoutMkLst>
            <pc:docMk/>
            <pc:sldMasterMk cId="2736052044" sldId="2147483648"/>
            <pc:sldLayoutMk cId="3182816645" sldId="2147483652"/>
          </pc:sldLayoutMkLst>
        </pc:sldLayoutChg>
        <pc:sldLayoutChg chg="del">
          <pc:chgData name="Johanna Kuittinen" userId="a63d62df-fcfb-45c0-9f98-cbab8e1e414f" providerId="ADAL" clId="{09376651-B5F9-465B-B1D3-2FC5663C8ADB}" dt="2022-11-23T12:44:15.543" v="12" actId="700"/>
          <pc:sldLayoutMkLst>
            <pc:docMk/>
            <pc:sldMasterMk cId="2736052044" sldId="2147483648"/>
            <pc:sldLayoutMk cId="1294450019" sldId="2147483653"/>
          </pc:sldLayoutMkLst>
        </pc:sldLayoutChg>
        <pc:sldLayoutChg chg="del">
          <pc:chgData name="Johanna Kuittinen" userId="a63d62df-fcfb-45c0-9f98-cbab8e1e414f" providerId="ADAL" clId="{09376651-B5F9-465B-B1D3-2FC5663C8ADB}" dt="2022-11-23T12:44:15.543" v="12" actId="700"/>
          <pc:sldLayoutMkLst>
            <pc:docMk/>
            <pc:sldMasterMk cId="2736052044" sldId="2147483648"/>
            <pc:sldLayoutMk cId="1949244966" sldId="2147483654"/>
          </pc:sldLayoutMkLst>
        </pc:sldLayoutChg>
        <pc:sldLayoutChg chg="del">
          <pc:chgData name="Johanna Kuittinen" userId="a63d62df-fcfb-45c0-9f98-cbab8e1e414f" providerId="ADAL" clId="{09376651-B5F9-465B-B1D3-2FC5663C8ADB}" dt="2022-11-23T12:44:15.543" v="12" actId="700"/>
          <pc:sldLayoutMkLst>
            <pc:docMk/>
            <pc:sldMasterMk cId="2736052044" sldId="2147483648"/>
            <pc:sldLayoutMk cId="2554365451" sldId="2147483655"/>
          </pc:sldLayoutMkLst>
        </pc:sldLayoutChg>
        <pc:sldLayoutChg chg="del">
          <pc:chgData name="Johanna Kuittinen" userId="a63d62df-fcfb-45c0-9f98-cbab8e1e414f" providerId="ADAL" clId="{09376651-B5F9-465B-B1D3-2FC5663C8ADB}" dt="2022-11-23T12:44:15.543" v="12" actId="700"/>
          <pc:sldLayoutMkLst>
            <pc:docMk/>
            <pc:sldMasterMk cId="2736052044" sldId="2147483648"/>
            <pc:sldLayoutMk cId="2679653507" sldId="2147483656"/>
          </pc:sldLayoutMkLst>
        </pc:sldLayoutChg>
        <pc:sldLayoutChg chg="del">
          <pc:chgData name="Johanna Kuittinen" userId="a63d62df-fcfb-45c0-9f98-cbab8e1e414f" providerId="ADAL" clId="{09376651-B5F9-465B-B1D3-2FC5663C8ADB}" dt="2022-11-23T12:44:15.543" v="12" actId="700"/>
          <pc:sldLayoutMkLst>
            <pc:docMk/>
            <pc:sldMasterMk cId="2736052044" sldId="2147483648"/>
            <pc:sldLayoutMk cId="2628685434" sldId="2147483657"/>
          </pc:sldLayoutMkLst>
        </pc:sldLayoutChg>
        <pc:sldLayoutChg chg="del">
          <pc:chgData name="Johanna Kuittinen" userId="a63d62df-fcfb-45c0-9f98-cbab8e1e414f" providerId="ADAL" clId="{09376651-B5F9-465B-B1D3-2FC5663C8ADB}" dt="2022-11-23T12:44:15.543" v="12" actId="700"/>
          <pc:sldLayoutMkLst>
            <pc:docMk/>
            <pc:sldMasterMk cId="2736052044" sldId="2147483648"/>
            <pc:sldLayoutMk cId="812680695" sldId="2147483658"/>
          </pc:sldLayoutMkLst>
        </pc:sldLayoutChg>
        <pc:sldLayoutChg chg="del">
          <pc:chgData name="Johanna Kuittinen" userId="a63d62df-fcfb-45c0-9f98-cbab8e1e414f" providerId="ADAL" clId="{09376651-B5F9-465B-B1D3-2FC5663C8ADB}" dt="2022-11-23T12:44:15.543" v="12" actId="700"/>
          <pc:sldLayoutMkLst>
            <pc:docMk/>
            <pc:sldMasterMk cId="2736052044" sldId="2147483648"/>
            <pc:sldLayoutMk cId="252719998" sldId="2147483659"/>
          </pc:sldLayoutMkLst>
        </pc:sldLayoutChg>
      </pc:sldMasterChg>
      <pc:sldMasterChg chg="del delSldLayout">
        <pc:chgData name="Johanna Kuittinen" userId="a63d62df-fcfb-45c0-9f98-cbab8e1e414f" providerId="ADAL" clId="{09376651-B5F9-465B-B1D3-2FC5663C8ADB}" dt="2022-11-23T12:43:49.632" v="3" actId="700"/>
        <pc:sldMasterMkLst>
          <pc:docMk/>
          <pc:sldMasterMk cId="3336285761" sldId="2147483660"/>
        </pc:sldMasterMkLst>
        <pc:sldLayoutChg chg="del">
          <pc:chgData name="Johanna Kuittinen" userId="a63d62df-fcfb-45c0-9f98-cbab8e1e414f" providerId="ADAL" clId="{09376651-B5F9-465B-B1D3-2FC5663C8ADB}" dt="2022-11-23T12:43:49.632" v="3" actId="700"/>
          <pc:sldLayoutMkLst>
            <pc:docMk/>
            <pc:sldMasterMk cId="3336285761" sldId="2147483660"/>
            <pc:sldLayoutMk cId="194367943" sldId="2147483661"/>
          </pc:sldLayoutMkLst>
        </pc:sldLayoutChg>
        <pc:sldLayoutChg chg="del">
          <pc:chgData name="Johanna Kuittinen" userId="a63d62df-fcfb-45c0-9f98-cbab8e1e414f" providerId="ADAL" clId="{09376651-B5F9-465B-B1D3-2FC5663C8ADB}" dt="2022-11-23T12:43:49.632" v="3" actId="700"/>
          <pc:sldLayoutMkLst>
            <pc:docMk/>
            <pc:sldMasterMk cId="3336285761" sldId="2147483660"/>
            <pc:sldLayoutMk cId="3616572722" sldId="2147483662"/>
          </pc:sldLayoutMkLst>
        </pc:sldLayoutChg>
        <pc:sldLayoutChg chg="del">
          <pc:chgData name="Johanna Kuittinen" userId="a63d62df-fcfb-45c0-9f98-cbab8e1e414f" providerId="ADAL" clId="{09376651-B5F9-465B-B1D3-2FC5663C8ADB}" dt="2022-11-23T12:43:49.632" v="3" actId="700"/>
          <pc:sldLayoutMkLst>
            <pc:docMk/>
            <pc:sldMasterMk cId="3336285761" sldId="2147483660"/>
            <pc:sldLayoutMk cId="4159393952" sldId="2147483663"/>
          </pc:sldLayoutMkLst>
        </pc:sldLayoutChg>
        <pc:sldLayoutChg chg="del">
          <pc:chgData name="Johanna Kuittinen" userId="a63d62df-fcfb-45c0-9f98-cbab8e1e414f" providerId="ADAL" clId="{09376651-B5F9-465B-B1D3-2FC5663C8ADB}" dt="2022-11-23T12:43:49.632" v="3" actId="700"/>
          <pc:sldLayoutMkLst>
            <pc:docMk/>
            <pc:sldMasterMk cId="3336285761" sldId="2147483660"/>
            <pc:sldLayoutMk cId="824158658" sldId="2147483664"/>
          </pc:sldLayoutMkLst>
        </pc:sldLayoutChg>
        <pc:sldLayoutChg chg="del">
          <pc:chgData name="Johanna Kuittinen" userId="a63d62df-fcfb-45c0-9f98-cbab8e1e414f" providerId="ADAL" clId="{09376651-B5F9-465B-B1D3-2FC5663C8ADB}" dt="2022-11-23T12:43:49.632" v="3" actId="700"/>
          <pc:sldLayoutMkLst>
            <pc:docMk/>
            <pc:sldMasterMk cId="3336285761" sldId="2147483660"/>
            <pc:sldLayoutMk cId="1144449486" sldId="2147483665"/>
          </pc:sldLayoutMkLst>
        </pc:sldLayoutChg>
        <pc:sldLayoutChg chg="del">
          <pc:chgData name="Johanna Kuittinen" userId="a63d62df-fcfb-45c0-9f98-cbab8e1e414f" providerId="ADAL" clId="{09376651-B5F9-465B-B1D3-2FC5663C8ADB}" dt="2022-11-23T12:43:49.632" v="3" actId="700"/>
          <pc:sldLayoutMkLst>
            <pc:docMk/>
            <pc:sldMasterMk cId="3336285761" sldId="2147483660"/>
            <pc:sldLayoutMk cId="2958040137" sldId="2147483666"/>
          </pc:sldLayoutMkLst>
        </pc:sldLayoutChg>
        <pc:sldLayoutChg chg="del">
          <pc:chgData name="Johanna Kuittinen" userId="a63d62df-fcfb-45c0-9f98-cbab8e1e414f" providerId="ADAL" clId="{09376651-B5F9-465B-B1D3-2FC5663C8ADB}" dt="2022-11-23T12:43:49.632" v="3" actId="700"/>
          <pc:sldLayoutMkLst>
            <pc:docMk/>
            <pc:sldMasterMk cId="3336285761" sldId="2147483660"/>
            <pc:sldLayoutMk cId="2779310809" sldId="2147483667"/>
          </pc:sldLayoutMkLst>
        </pc:sldLayoutChg>
        <pc:sldLayoutChg chg="del">
          <pc:chgData name="Johanna Kuittinen" userId="a63d62df-fcfb-45c0-9f98-cbab8e1e414f" providerId="ADAL" clId="{09376651-B5F9-465B-B1D3-2FC5663C8ADB}" dt="2022-11-23T12:43:49.632" v="3" actId="700"/>
          <pc:sldLayoutMkLst>
            <pc:docMk/>
            <pc:sldMasterMk cId="3336285761" sldId="2147483660"/>
            <pc:sldLayoutMk cId="3374599234" sldId="2147483668"/>
          </pc:sldLayoutMkLst>
        </pc:sldLayoutChg>
        <pc:sldLayoutChg chg="del">
          <pc:chgData name="Johanna Kuittinen" userId="a63d62df-fcfb-45c0-9f98-cbab8e1e414f" providerId="ADAL" clId="{09376651-B5F9-465B-B1D3-2FC5663C8ADB}" dt="2022-11-23T12:43:49.632" v="3" actId="700"/>
          <pc:sldLayoutMkLst>
            <pc:docMk/>
            <pc:sldMasterMk cId="3336285761" sldId="2147483660"/>
            <pc:sldLayoutMk cId="440689122" sldId="2147483669"/>
          </pc:sldLayoutMkLst>
        </pc:sldLayoutChg>
        <pc:sldLayoutChg chg="del">
          <pc:chgData name="Johanna Kuittinen" userId="a63d62df-fcfb-45c0-9f98-cbab8e1e414f" providerId="ADAL" clId="{09376651-B5F9-465B-B1D3-2FC5663C8ADB}" dt="2022-11-23T12:43:49.632" v="3" actId="700"/>
          <pc:sldLayoutMkLst>
            <pc:docMk/>
            <pc:sldMasterMk cId="3336285761" sldId="2147483660"/>
            <pc:sldLayoutMk cId="2457413988" sldId="2147483670"/>
          </pc:sldLayoutMkLst>
        </pc:sldLayoutChg>
        <pc:sldLayoutChg chg="del">
          <pc:chgData name="Johanna Kuittinen" userId="a63d62df-fcfb-45c0-9f98-cbab8e1e414f" providerId="ADAL" clId="{09376651-B5F9-465B-B1D3-2FC5663C8ADB}" dt="2022-11-23T12:43:49.632" v="3" actId="700"/>
          <pc:sldLayoutMkLst>
            <pc:docMk/>
            <pc:sldMasterMk cId="3336285761" sldId="2147483660"/>
            <pc:sldLayoutMk cId="2048224505" sldId="2147483671"/>
          </pc:sldLayoutMkLst>
        </pc:sldLayoutChg>
        <pc:sldLayoutChg chg="del">
          <pc:chgData name="Johanna Kuittinen" userId="a63d62df-fcfb-45c0-9f98-cbab8e1e414f" providerId="ADAL" clId="{09376651-B5F9-465B-B1D3-2FC5663C8ADB}" dt="2022-11-23T12:43:49.632" v="3" actId="700"/>
          <pc:sldLayoutMkLst>
            <pc:docMk/>
            <pc:sldMasterMk cId="3336285761" sldId="2147483660"/>
            <pc:sldLayoutMk cId="3071922872" sldId="2147483672"/>
          </pc:sldLayoutMkLst>
        </pc:sldLayoutChg>
      </pc:sldMasterChg>
    </pc:docChg>
  </pc:docChgLst>
  <pc:docChgLst>
    <pc:chgData name="Niko Ara" userId="ae691c43-4d02-462a-b653-a144a1a17884" providerId="ADAL" clId="{885C17A5-0FB3-4379-B209-4C25115709C4}"/>
    <pc:docChg chg="custSel addSld modSld sldOrd">
      <pc:chgData name="Niko Ara" userId="ae691c43-4d02-462a-b653-a144a1a17884" providerId="ADAL" clId="{885C17A5-0FB3-4379-B209-4C25115709C4}" dt="2022-06-21T08:53:27.365" v="1089"/>
      <pc:docMkLst>
        <pc:docMk/>
      </pc:docMkLst>
      <pc:sldChg chg="ord">
        <pc:chgData name="Niko Ara" userId="ae691c43-4d02-462a-b653-a144a1a17884" providerId="ADAL" clId="{885C17A5-0FB3-4379-B209-4C25115709C4}" dt="2022-06-21T07:33:06.536" v="0" actId="20578"/>
        <pc:sldMkLst>
          <pc:docMk/>
          <pc:sldMk cId="4293044070" sldId="275"/>
        </pc:sldMkLst>
      </pc:sldChg>
      <pc:sldChg chg="modSp new mod">
        <pc:chgData name="Niko Ara" userId="ae691c43-4d02-462a-b653-a144a1a17884" providerId="ADAL" clId="{885C17A5-0FB3-4379-B209-4C25115709C4}" dt="2022-06-21T08:53:27.365" v="1089"/>
        <pc:sldMkLst>
          <pc:docMk/>
          <pc:sldMk cId="1197852552" sldId="277"/>
        </pc:sldMkLst>
        <pc:spChg chg="mod">
          <ac:chgData name="Niko Ara" userId="ae691c43-4d02-462a-b653-a144a1a17884" providerId="ADAL" clId="{885C17A5-0FB3-4379-B209-4C25115709C4}" dt="2022-06-21T08:53:27.365" v="1089"/>
          <ac:spMkLst>
            <pc:docMk/>
            <pc:sldMk cId="1197852552" sldId="277"/>
            <ac:spMk id="2" creationId="{179C773C-4ED3-E43D-9890-E14038AE67E4}"/>
          </ac:spMkLst>
        </pc:spChg>
      </pc:sldChg>
      <pc:sldChg chg="addSp modSp new mod">
        <pc:chgData name="Niko Ara" userId="ae691c43-4d02-462a-b653-a144a1a17884" providerId="ADAL" clId="{885C17A5-0FB3-4379-B209-4C25115709C4}" dt="2022-06-21T07:56:05.794" v="879" actId="404"/>
        <pc:sldMkLst>
          <pc:docMk/>
          <pc:sldMk cId="3220320557" sldId="278"/>
        </pc:sldMkLst>
        <pc:spChg chg="add mod">
          <ac:chgData name="Niko Ara" userId="ae691c43-4d02-462a-b653-a144a1a17884" providerId="ADAL" clId="{885C17A5-0FB3-4379-B209-4C25115709C4}" dt="2022-06-21T07:56:05.794" v="879" actId="404"/>
          <ac:spMkLst>
            <pc:docMk/>
            <pc:sldMk cId="3220320557" sldId="278"/>
            <ac:spMk id="3" creationId="{A3E6618B-964B-71E4-E6A7-BAAE95443E2B}"/>
          </ac:spMkLst>
        </pc:spChg>
      </pc:sldChg>
    </pc:docChg>
  </pc:docChgLst>
  <pc:docChgLst>
    <pc:chgData name="Niko Ara" userId="S::niko.ara@spek.fi::ae691c43-4d02-462a-b653-a144a1a17884" providerId="AD" clId="Web-{C89B21E4-1A45-250C-6EB7-260D3242EFF9}"/>
    <pc:docChg chg="modSld">
      <pc:chgData name="Niko Ara" userId="S::niko.ara@spek.fi::ae691c43-4d02-462a-b653-a144a1a17884" providerId="AD" clId="Web-{C89B21E4-1A45-250C-6EB7-260D3242EFF9}" dt="2024-06-04T06:55:03.370" v="1"/>
      <pc:docMkLst>
        <pc:docMk/>
      </pc:docMkLst>
      <pc:sldChg chg="delSp modSp">
        <pc:chgData name="Niko Ara" userId="S::niko.ara@spek.fi::ae691c43-4d02-462a-b653-a144a1a17884" providerId="AD" clId="Web-{C89B21E4-1A45-250C-6EB7-260D3242EFF9}" dt="2024-06-04T06:55:03.370" v="1"/>
        <pc:sldMkLst>
          <pc:docMk/>
          <pc:sldMk cId="2030601991" sldId="1744"/>
        </pc:sldMkLst>
        <pc:picChg chg="del mod">
          <ac:chgData name="Niko Ara" userId="S::niko.ara@spek.fi::ae691c43-4d02-462a-b653-a144a1a17884" providerId="AD" clId="Web-{C89B21E4-1A45-250C-6EB7-260D3242EFF9}" dt="2024-06-04T06:55:03.370" v="1"/>
          <ac:picMkLst>
            <pc:docMk/>
            <pc:sldMk cId="2030601991" sldId="1744"/>
            <ac:picMk id="2" creationId="{C71702CB-79F0-C570-3F99-95F8D8897411}"/>
          </ac:picMkLst>
        </pc:picChg>
      </pc:sldChg>
    </pc:docChg>
  </pc:docChgLst>
  <pc:docChgLst>
    <pc:chgData name="Niko Ara" userId="ae691c43-4d02-462a-b653-a144a1a17884" providerId="ADAL" clId="{04BCF393-A344-428D-AB2B-C50A40E82846}"/>
    <pc:docChg chg="undo custSel addSld delSld modSld sldOrd">
      <pc:chgData name="Niko Ara" userId="ae691c43-4d02-462a-b653-a144a1a17884" providerId="ADAL" clId="{04BCF393-A344-428D-AB2B-C50A40E82846}" dt="2022-11-24T20:03:05.344" v="2189" actId="1076"/>
      <pc:docMkLst>
        <pc:docMk/>
      </pc:docMkLst>
      <pc:sldChg chg="modSp mod">
        <pc:chgData name="Niko Ara" userId="ae691c43-4d02-462a-b653-a144a1a17884" providerId="ADAL" clId="{04BCF393-A344-428D-AB2B-C50A40E82846}" dt="2022-11-24T19:35:51.347" v="2135" actId="20577"/>
        <pc:sldMkLst>
          <pc:docMk/>
          <pc:sldMk cId="958552065" sldId="263"/>
        </pc:sldMkLst>
        <pc:spChg chg="mod">
          <ac:chgData name="Niko Ara" userId="ae691c43-4d02-462a-b653-a144a1a17884" providerId="ADAL" clId="{04BCF393-A344-428D-AB2B-C50A40E82846}" dt="2022-11-24T19:35:51.347" v="2135" actId="20577"/>
          <ac:spMkLst>
            <pc:docMk/>
            <pc:sldMk cId="958552065" sldId="263"/>
            <ac:spMk id="3" creationId="{1B65DAA0-D7DC-4CD1-9812-73C5C3C37A35}"/>
          </ac:spMkLst>
        </pc:spChg>
      </pc:sldChg>
      <pc:sldChg chg="modSp mod modNotesTx">
        <pc:chgData name="Niko Ara" userId="ae691c43-4d02-462a-b653-a144a1a17884" providerId="ADAL" clId="{04BCF393-A344-428D-AB2B-C50A40E82846}" dt="2022-11-24T19:38:23.742" v="2179"/>
        <pc:sldMkLst>
          <pc:docMk/>
          <pc:sldMk cId="2140292634" sldId="265"/>
        </pc:sldMkLst>
        <pc:spChg chg="mod">
          <ac:chgData name="Niko Ara" userId="ae691c43-4d02-462a-b653-a144a1a17884" providerId="ADAL" clId="{04BCF393-A344-428D-AB2B-C50A40E82846}" dt="2022-11-21T13:37:23.887" v="48" actId="20577"/>
          <ac:spMkLst>
            <pc:docMk/>
            <pc:sldMk cId="2140292634" sldId="265"/>
            <ac:spMk id="2" creationId="{1F2FD27E-183D-4AB8-849D-2DE9FD1F77DA}"/>
          </ac:spMkLst>
        </pc:spChg>
        <pc:spChg chg="mod">
          <ac:chgData name="Niko Ara" userId="ae691c43-4d02-462a-b653-a144a1a17884" providerId="ADAL" clId="{04BCF393-A344-428D-AB2B-C50A40E82846}" dt="2022-11-22T08:38:08.831" v="1324" actId="20577"/>
          <ac:spMkLst>
            <pc:docMk/>
            <pc:sldMk cId="2140292634" sldId="265"/>
            <ac:spMk id="3" creationId="{F3CD3683-E7E8-4A8E-B300-A0309EA9E28E}"/>
          </ac:spMkLst>
        </pc:spChg>
      </pc:sldChg>
      <pc:sldChg chg="del">
        <pc:chgData name="Niko Ara" userId="ae691c43-4d02-462a-b653-a144a1a17884" providerId="ADAL" clId="{04BCF393-A344-428D-AB2B-C50A40E82846}" dt="2022-11-23T10:52:50.145" v="1986" actId="2696"/>
        <pc:sldMkLst>
          <pc:docMk/>
          <pc:sldMk cId="1684880190" sldId="266"/>
        </pc:sldMkLst>
      </pc:sldChg>
      <pc:sldChg chg="del">
        <pc:chgData name="Niko Ara" userId="ae691c43-4d02-462a-b653-a144a1a17884" providerId="ADAL" clId="{04BCF393-A344-428D-AB2B-C50A40E82846}" dt="2022-11-24T19:37:41.825" v="2143" actId="2696"/>
        <pc:sldMkLst>
          <pc:docMk/>
          <pc:sldMk cId="1883441803" sldId="267"/>
        </pc:sldMkLst>
      </pc:sldChg>
      <pc:sldChg chg="addSp delSp modSp mod">
        <pc:chgData name="Niko Ara" userId="ae691c43-4d02-462a-b653-a144a1a17884" providerId="ADAL" clId="{04BCF393-A344-428D-AB2B-C50A40E82846}" dt="2022-11-24T20:03:05.344" v="2189" actId="1076"/>
        <pc:sldMkLst>
          <pc:docMk/>
          <pc:sldMk cId="107455966" sldId="269"/>
        </pc:sldMkLst>
        <pc:spChg chg="add del">
          <ac:chgData name="Niko Ara" userId="ae691c43-4d02-462a-b653-a144a1a17884" providerId="ADAL" clId="{04BCF393-A344-428D-AB2B-C50A40E82846}" dt="2022-11-24T20:02:27.471" v="2185"/>
          <ac:spMkLst>
            <pc:docMk/>
            <pc:sldMk cId="107455966" sldId="269"/>
            <ac:spMk id="5" creationId="{EFE1946C-E24B-C36C-BEF3-F96087BD4C8F}"/>
          </ac:spMkLst>
        </pc:spChg>
        <pc:spChg chg="add del mod">
          <ac:chgData name="Niko Ara" userId="ae691c43-4d02-462a-b653-a144a1a17884" providerId="ADAL" clId="{04BCF393-A344-428D-AB2B-C50A40E82846}" dt="2022-11-24T20:02:27.471" v="2185"/>
          <ac:spMkLst>
            <pc:docMk/>
            <pc:sldMk cId="107455966" sldId="269"/>
            <ac:spMk id="7" creationId="{85815FF1-45CD-369E-ED9E-B3EF2ACA3357}"/>
          </ac:spMkLst>
        </pc:spChg>
        <pc:spChg chg="add del mod">
          <ac:chgData name="Niko Ara" userId="ae691c43-4d02-462a-b653-a144a1a17884" providerId="ADAL" clId="{04BCF393-A344-428D-AB2B-C50A40E82846}" dt="2022-11-24T20:02:26.862" v="2184"/>
          <ac:spMkLst>
            <pc:docMk/>
            <pc:sldMk cId="107455966" sldId="269"/>
            <ac:spMk id="9" creationId="{1B7BE37F-2144-FC90-CF1A-06DF86AB157F}"/>
          </ac:spMkLst>
        </pc:spChg>
        <pc:spChg chg="add mod">
          <ac:chgData name="Niko Ara" userId="ae691c43-4d02-462a-b653-a144a1a17884" providerId="ADAL" clId="{04BCF393-A344-428D-AB2B-C50A40E82846}" dt="2022-11-24T20:02:58.276" v="2187" actId="1076"/>
          <ac:spMkLst>
            <pc:docMk/>
            <pc:sldMk cId="107455966" sldId="269"/>
            <ac:spMk id="10" creationId="{667258F4-5B9F-A4AC-1614-55B2FF563EE2}"/>
          </ac:spMkLst>
        </pc:spChg>
        <pc:spChg chg="add mod">
          <ac:chgData name="Niko Ara" userId="ae691c43-4d02-462a-b653-a144a1a17884" providerId="ADAL" clId="{04BCF393-A344-428D-AB2B-C50A40E82846}" dt="2022-11-24T20:03:05.344" v="2189" actId="1076"/>
          <ac:spMkLst>
            <pc:docMk/>
            <pc:sldMk cId="107455966" sldId="269"/>
            <ac:spMk id="11" creationId="{E4897C40-D0B6-020F-8E6A-6BBB0D3B87C3}"/>
          </ac:spMkLst>
        </pc:spChg>
      </pc:sldChg>
      <pc:sldChg chg="addSp delSp modSp del mod ord">
        <pc:chgData name="Niko Ara" userId="ae691c43-4d02-462a-b653-a144a1a17884" providerId="ADAL" clId="{04BCF393-A344-428D-AB2B-C50A40E82846}" dt="2022-11-22T08:49:48.577" v="1984" actId="2696"/>
        <pc:sldMkLst>
          <pc:docMk/>
          <pc:sldMk cId="2313828269" sldId="271"/>
        </pc:sldMkLst>
        <pc:spChg chg="del mod">
          <ac:chgData name="Niko Ara" userId="ae691c43-4d02-462a-b653-a144a1a17884" providerId="ADAL" clId="{04BCF393-A344-428D-AB2B-C50A40E82846}" dt="2022-11-21T21:05:58.812" v="1016" actId="478"/>
          <ac:spMkLst>
            <pc:docMk/>
            <pc:sldMk cId="2313828269" sldId="271"/>
            <ac:spMk id="2" creationId="{DCDCA09A-41F4-CD19-1643-CD6E1FDAEFBE}"/>
          </ac:spMkLst>
        </pc:spChg>
        <pc:spChg chg="mod">
          <ac:chgData name="Niko Ara" userId="ae691c43-4d02-462a-b653-a144a1a17884" providerId="ADAL" clId="{04BCF393-A344-428D-AB2B-C50A40E82846}" dt="2022-11-22T08:49:34.370" v="1980" actId="27636"/>
          <ac:spMkLst>
            <pc:docMk/>
            <pc:sldMk cId="2313828269" sldId="271"/>
            <ac:spMk id="3" creationId="{630AAD1D-8881-04A2-1449-E771A2A57C83}"/>
          </ac:spMkLst>
        </pc:spChg>
        <pc:spChg chg="add del mod">
          <ac:chgData name="Niko Ara" userId="ae691c43-4d02-462a-b653-a144a1a17884" providerId="ADAL" clId="{04BCF393-A344-428D-AB2B-C50A40E82846}" dt="2022-11-21T21:06:00.972" v="1017" actId="478"/>
          <ac:spMkLst>
            <pc:docMk/>
            <pc:sldMk cId="2313828269" sldId="271"/>
            <ac:spMk id="5" creationId="{C735E163-4AC2-813A-5DC7-760E5474BF23}"/>
          </ac:spMkLst>
        </pc:spChg>
        <pc:spChg chg="add del">
          <ac:chgData name="Niko Ara" userId="ae691c43-4d02-462a-b653-a144a1a17884" providerId="ADAL" clId="{04BCF393-A344-428D-AB2B-C50A40E82846}" dt="2022-11-22T08:49:16.022" v="1977" actId="22"/>
          <ac:spMkLst>
            <pc:docMk/>
            <pc:sldMk cId="2313828269" sldId="271"/>
            <ac:spMk id="7" creationId="{A6BD3BEA-40A4-A9D1-4E7E-66AC593DCC4E}"/>
          </ac:spMkLst>
        </pc:spChg>
      </pc:sldChg>
      <pc:sldChg chg="del">
        <pc:chgData name="Niko Ara" userId="ae691c43-4d02-462a-b653-a144a1a17884" providerId="ADAL" clId="{04BCF393-A344-428D-AB2B-C50A40E82846}" dt="2022-11-22T08:48:16.839" v="1975" actId="2696"/>
        <pc:sldMkLst>
          <pc:docMk/>
          <pc:sldMk cId="685300817" sldId="273"/>
        </pc:sldMkLst>
      </pc:sldChg>
      <pc:sldChg chg="modSp add mod modNotesTx">
        <pc:chgData name="Niko Ara" userId="ae691c43-4d02-462a-b653-a144a1a17884" providerId="ADAL" clId="{04BCF393-A344-428D-AB2B-C50A40E82846}" dt="2022-11-24T19:38:36.465" v="2180"/>
        <pc:sldMkLst>
          <pc:docMk/>
          <pc:sldMk cId="125676638" sldId="279"/>
        </pc:sldMkLst>
        <pc:spChg chg="mod">
          <ac:chgData name="Niko Ara" userId="ae691c43-4d02-462a-b653-a144a1a17884" providerId="ADAL" clId="{04BCF393-A344-428D-AB2B-C50A40E82846}" dt="2022-11-22T08:49:42.473" v="1983" actId="120"/>
          <ac:spMkLst>
            <pc:docMk/>
            <pc:sldMk cId="125676638" sldId="279"/>
            <ac:spMk id="3" creationId="{F3CD3683-E7E8-4A8E-B300-A0309EA9E28E}"/>
          </ac:spMkLst>
        </pc:spChg>
      </pc:sldChg>
      <pc:sldChg chg="addSp modSp add mod ord">
        <pc:chgData name="Niko Ara" userId="ae691c43-4d02-462a-b653-a144a1a17884" providerId="ADAL" clId="{04BCF393-A344-428D-AB2B-C50A40E82846}" dt="2022-11-24T19:37:04.128" v="2142" actId="20577"/>
        <pc:sldMkLst>
          <pc:docMk/>
          <pc:sldMk cId="4252312480" sldId="1727"/>
        </pc:sldMkLst>
        <pc:spChg chg="add mod">
          <ac:chgData name="Niko Ara" userId="ae691c43-4d02-462a-b653-a144a1a17884" providerId="ADAL" clId="{04BCF393-A344-428D-AB2B-C50A40E82846}" dt="2022-11-24T19:37:04.128" v="2142" actId="20577"/>
          <ac:spMkLst>
            <pc:docMk/>
            <pc:sldMk cId="4252312480" sldId="1727"/>
            <ac:spMk id="3" creationId="{B836B10C-9403-D768-99CA-E670FC89848C}"/>
          </ac:spMkLst>
        </pc:spChg>
      </pc:sldChg>
      <pc:sldChg chg="modNotesTx">
        <pc:chgData name="Niko Ara" userId="ae691c43-4d02-462a-b653-a144a1a17884" providerId="ADAL" clId="{04BCF393-A344-428D-AB2B-C50A40E82846}" dt="2022-11-24T19:38:41.504" v="2181"/>
        <pc:sldMkLst>
          <pc:docMk/>
          <pc:sldMk cId="3818965123" sldId="1728"/>
        </pc:sldMkLst>
      </pc:sldChg>
      <pc:sldChg chg="modNotesTx">
        <pc:chgData name="Niko Ara" userId="ae691c43-4d02-462a-b653-a144a1a17884" providerId="ADAL" clId="{04BCF393-A344-428D-AB2B-C50A40E82846}" dt="2022-11-24T19:38:12.222" v="2178" actId="20577"/>
        <pc:sldMkLst>
          <pc:docMk/>
          <pc:sldMk cId="1731525854" sldId="1730"/>
        </pc:sldMkLst>
      </pc:sldChg>
      <pc:sldChg chg="modSp mod">
        <pc:chgData name="Niko Ara" userId="ae691c43-4d02-462a-b653-a144a1a17884" providerId="ADAL" clId="{04BCF393-A344-428D-AB2B-C50A40E82846}" dt="2022-11-24T19:34:52.294" v="2134" actId="20577"/>
        <pc:sldMkLst>
          <pc:docMk/>
          <pc:sldMk cId="3453810608" sldId="1731"/>
        </pc:sldMkLst>
        <pc:spChg chg="mod">
          <ac:chgData name="Niko Ara" userId="ae691c43-4d02-462a-b653-a144a1a17884" providerId="ADAL" clId="{04BCF393-A344-428D-AB2B-C50A40E82846}" dt="2022-11-24T19:34:52.294" v="2134" actId="20577"/>
          <ac:spMkLst>
            <pc:docMk/>
            <pc:sldMk cId="3453810608" sldId="1731"/>
            <ac:spMk id="3" creationId="{F3CD3683-E7E8-4A8E-B300-A0309EA9E28E}"/>
          </ac:spMkLst>
        </pc:spChg>
      </pc:sldChg>
    </pc:docChg>
  </pc:docChgLst>
  <pc:docChgLst>
    <pc:chgData name="Niko Ara" userId="ae691c43-4d02-462a-b653-a144a1a17884" providerId="ADAL" clId="{8293D269-5BD3-4CFF-80ED-D820E023B422}"/>
    <pc:docChg chg="undo custSel addSld delSld modSld sldOrd">
      <pc:chgData name="Niko Ara" userId="ae691c43-4d02-462a-b653-a144a1a17884" providerId="ADAL" clId="{8293D269-5BD3-4CFF-80ED-D820E023B422}" dt="2023-07-03T09:41:09.965" v="24"/>
      <pc:docMkLst>
        <pc:docMk/>
      </pc:docMkLst>
      <pc:sldChg chg="ord">
        <pc:chgData name="Niko Ara" userId="ae691c43-4d02-462a-b653-a144a1a17884" providerId="ADAL" clId="{8293D269-5BD3-4CFF-80ED-D820E023B422}" dt="2023-07-03T09:41:09.965" v="24"/>
        <pc:sldMkLst>
          <pc:docMk/>
          <pc:sldMk cId="3806737901" sldId="258"/>
        </pc:sldMkLst>
      </pc:sldChg>
      <pc:sldChg chg="ord">
        <pc:chgData name="Niko Ara" userId="ae691c43-4d02-462a-b653-a144a1a17884" providerId="ADAL" clId="{8293D269-5BD3-4CFF-80ED-D820E023B422}" dt="2023-07-03T09:29:17.062" v="12"/>
        <pc:sldMkLst>
          <pc:docMk/>
          <pc:sldMk cId="958552065" sldId="263"/>
        </pc:sldMkLst>
      </pc:sldChg>
      <pc:sldChg chg="delSp mod delCm modCm">
        <pc:chgData name="Niko Ara" userId="ae691c43-4d02-462a-b653-a144a1a17884" providerId="ADAL" clId="{8293D269-5BD3-4CFF-80ED-D820E023B422}" dt="2023-07-03T09:29:03.995" v="10"/>
        <pc:sldMkLst>
          <pc:docMk/>
          <pc:sldMk cId="824999077" sldId="264"/>
        </pc:sldMkLst>
        <pc:cxnChg chg="del">
          <ac:chgData name="Niko Ara" userId="ae691c43-4d02-462a-b653-a144a1a17884" providerId="ADAL" clId="{8293D269-5BD3-4CFF-80ED-D820E023B422}" dt="2023-07-03T09:28:54.369" v="2" actId="478"/>
          <ac:cxnSpMkLst>
            <pc:docMk/>
            <pc:sldMk cId="824999077" sldId="264"/>
            <ac:cxnSpMk id="5" creationId="{250BB274-2AF5-379D-A6A3-5C8C3E94218E}"/>
          </ac:cxnSpMkLst>
        </pc:cxnChg>
        <pc:cxnChg chg="del">
          <ac:chgData name="Niko Ara" userId="ae691c43-4d02-462a-b653-a144a1a17884" providerId="ADAL" clId="{8293D269-5BD3-4CFF-80ED-D820E023B422}" dt="2023-07-03T09:28:56.616" v="6" actId="478"/>
          <ac:cxnSpMkLst>
            <pc:docMk/>
            <pc:sldMk cId="824999077" sldId="264"/>
            <ac:cxnSpMk id="8" creationId="{34D6A857-17D7-7952-D1F8-DA767F581B00}"/>
          </ac:cxnSpMkLst>
        </pc:cxnChg>
        <pc:cxnChg chg="del">
          <ac:chgData name="Niko Ara" userId="ae691c43-4d02-462a-b653-a144a1a17884" providerId="ADAL" clId="{8293D269-5BD3-4CFF-80ED-D820E023B422}" dt="2023-07-03T09:28:55.302" v="4" actId="478"/>
          <ac:cxnSpMkLst>
            <pc:docMk/>
            <pc:sldMk cId="824999077" sldId="264"/>
            <ac:cxnSpMk id="12" creationId="{E126AC09-42FA-F16F-1E9D-CBA9410A2CB0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Niko Ara" userId="ae691c43-4d02-462a-b653-a144a1a17884" providerId="ADAL" clId="{8293D269-5BD3-4CFF-80ED-D820E023B422}" dt="2023-07-03T09:29:01.932" v="9"/>
              <pc2:cmMkLst xmlns:pc2="http://schemas.microsoft.com/office/powerpoint/2019/9/main/command">
                <pc:docMk/>
                <pc:sldMk cId="824999077" sldId="264"/>
                <pc2:cmMk id="{D6CA8195-4BDD-4163-838F-5171DE76E4BF}"/>
              </pc2:cmMkLst>
            </pc226:cmChg>
            <pc226:cmChg xmlns:pc226="http://schemas.microsoft.com/office/powerpoint/2022/06/main/command" chg="del mod">
              <pc226:chgData name="Niko Ara" userId="ae691c43-4d02-462a-b653-a144a1a17884" providerId="ADAL" clId="{8293D269-5BD3-4CFF-80ED-D820E023B422}" dt="2023-07-03T09:29:03.995" v="10"/>
              <pc2:cmMkLst xmlns:pc2="http://schemas.microsoft.com/office/powerpoint/2019/9/main/command">
                <pc:docMk/>
                <pc:sldMk cId="824999077" sldId="264"/>
                <pc2:cmMk id="{54872399-5F62-4AA4-8B15-8E67165DF971}"/>
              </pc2:cmMkLst>
            </pc226:cmChg>
            <pc226:cmChg xmlns:pc226="http://schemas.microsoft.com/office/powerpoint/2022/06/main/command" chg="del mod">
              <pc226:chgData name="Niko Ara" userId="ae691c43-4d02-462a-b653-a144a1a17884" providerId="ADAL" clId="{8293D269-5BD3-4CFF-80ED-D820E023B422}" dt="2023-07-03T09:29:00.077" v="8"/>
              <pc2:cmMkLst xmlns:pc2="http://schemas.microsoft.com/office/powerpoint/2019/9/main/command">
                <pc:docMk/>
                <pc:sldMk cId="824999077" sldId="264"/>
                <pc2:cmMk id="{7C6C5FD8-D55C-49B2-9666-C1622EFC9E74}"/>
              </pc2:cmMkLst>
            </pc226:cmChg>
          </p:ext>
        </pc:extLst>
      </pc:sldChg>
      <pc:sldChg chg="del">
        <pc:chgData name="Niko Ara" userId="ae691c43-4d02-462a-b653-a144a1a17884" providerId="ADAL" clId="{8293D269-5BD3-4CFF-80ED-D820E023B422}" dt="2023-07-03T09:30:16.509" v="14" actId="47"/>
        <pc:sldMkLst>
          <pc:docMk/>
          <pc:sldMk cId="107455966" sldId="269"/>
        </pc:sldMkLst>
      </pc:sldChg>
      <pc:sldChg chg="ord">
        <pc:chgData name="Niko Ara" userId="ae691c43-4d02-462a-b653-a144a1a17884" providerId="ADAL" clId="{8293D269-5BD3-4CFF-80ED-D820E023B422}" dt="2023-07-03T09:27:13.179" v="1"/>
        <pc:sldMkLst>
          <pc:docMk/>
          <pc:sldMk cId="4293044070" sldId="275"/>
        </pc:sldMkLst>
      </pc:sldChg>
      <pc:sldChg chg="add del ord">
        <pc:chgData name="Niko Ara" userId="ae691c43-4d02-462a-b653-a144a1a17884" providerId="ADAL" clId="{8293D269-5BD3-4CFF-80ED-D820E023B422}" dt="2023-07-03T09:34:06.965" v="20" actId="20578"/>
        <pc:sldMkLst>
          <pc:docMk/>
          <pc:sldMk cId="390129338" sldId="1736"/>
        </pc:sldMkLst>
      </pc:sldChg>
      <pc:sldChg chg="add">
        <pc:chgData name="Niko Ara" userId="ae691c43-4d02-462a-b653-a144a1a17884" providerId="ADAL" clId="{8293D269-5BD3-4CFF-80ED-D820E023B422}" dt="2023-07-03T09:30:09.071" v="13"/>
        <pc:sldMkLst>
          <pc:docMk/>
          <pc:sldMk cId="2030601991" sldId="1744"/>
        </pc:sldMkLst>
      </pc:sldChg>
      <pc:sldChg chg="add del">
        <pc:chgData name="Niko Ara" userId="ae691c43-4d02-462a-b653-a144a1a17884" providerId="ADAL" clId="{8293D269-5BD3-4CFF-80ED-D820E023B422}" dt="2023-07-03T09:33:48.143" v="16"/>
        <pc:sldMkLst>
          <pc:docMk/>
          <pc:sldMk cId="1708702199" sldId="1745"/>
        </pc:sldMkLst>
      </pc:sldChg>
      <pc:sldChg chg="add ord">
        <pc:chgData name="Niko Ara" userId="ae691c43-4d02-462a-b653-a144a1a17884" providerId="ADAL" clId="{8293D269-5BD3-4CFF-80ED-D820E023B422}" dt="2023-07-03T09:34:12.598" v="22"/>
        <pc:sldMkLst>
          <pc:docMk/>
          <pc:sldMk cId="4067302759" sldId="1745"/>
        </pc:sldMkLst>
      </pc:sldChg>
    </pc:docChg>
  </pc:docChgLst>
</pc:chgInfo>
</file>

<file path=ppt/comments/modernComment_101_FAF3BCC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0EC0DCD-0BAA-4514-931B-AA5F1494875B}" authorId="{ABA5BB2A-A3F2-5DAA-B295-65118007B1E8}" created="2022-05-30T09:34:56.821">
    <pc:sldMkLst xmlns:pc="http://schemas.microsoft.com/office/powerpoint/2013/main/command">
      <pc:docMk/>
      <pc:sldMk cId="4210277577" sldId="257"/>
    </pc:sldMkLst>
    <p188:replyLst>
      <p188:reply id="{2B9D2346-848C-43FC-8909-BFA162ED96FF}" authorId="{ABA5BB2A-A3F2-5DAA-B295-65118007B1E8}" created="2022-05-30T09:37:18.816">
        <p188:txBody>
          <a:bodyPr/>
          <a:lstStyle/>
          <a:p>
            <a:r>
              <a:rPr lang="fi-FI"/>
              <a:t>https://sspl.fi/index.php/sspl-tietoa/infopankki/tietoa-suomen-pelastustoimesta
</a:t>
            </a:r>
          </a:p>
        </p188:txBody>
      </p188:reply>
      <p188:reply id="{2F085280-D326-41D4-A0B4-329C46ACDE69}" authorId="{ABA5BB2A-A3F2-5DAA-B295-65118007B1E8}" created="2022-05-30T09:39:32.422">
        <p188:txBody>
          <a:bodyPr/>
          <a:lstStyle/>
          <a:p>
            <a:r>
              <a:rPr lang="fi-FI"/>
              <a:t>Valmiuspalokunnat maaseuduilla vs. tukipalokunnat kaupungeissa.</a:t>
            </a:r>
          </a:p>
        </p188:txBody>
      </p188:reply>
    </p188:replyLst>
    <p188:txBody>
      <a:bodyPr/>
      <a:lstStyle/>
      <a:p>
        <a:r>
          <a:rPr lang="fi-FI"/>
          <a:t>Info boksi palokuntien määrästä ja jäsenmääristä</a:t>
        </a:r>
      </a:p>
    </p188:txBody>
  </p188:cm>
</p188:cmLst>
</file>

<file path=ppt/comments/modernComment_109_7F92461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EC4156F-7F4D-4AD7-964F-9725E5A1168D}" authorId="{ABA5BB2A-A3F2-5DAA-B295-65118007B1E8}" created="2022-05-30T10:02:14.958">
    <pc:sldMkLst xmlns:pc="http://schemas.microsoft.com/office/powerpoint/2013/main/command">
      <pc:docMk/>
      <pc:sldMk cId="2140292634" sldId="265"/>
    </pc:sldMkLst>
    <p188:txBody>
      <a:bodyPr/>
      <a:lstStyle/>
      <a:p>
        <a:r>
          <a:rPr lang="fi-FI"/>
          <a:t>Palokunnan logon voi liittää myös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4C70F-6C29-4576-8D9F-9E3FE91EB0D1}" type="datetimeFigureOut">
              <a:rPr lang="fi-FI" smtClean="0"/>
              <a:t>3.6.2024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BA437-3B36-4A07-BA43-2EB0800AD5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6250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Huomioitavaa perehdytysmateriaalin dioista:</a:t>
            </a:r>
          </a:p>
          <a:p>
            <a:endParaRPr lang="fi-FI"/>
          </a:p>
          <a:p>
            <a:r>
              <a:rPr lang="fi-FI"/>
              <a:t>Videot kannattaa avata etukäteen ja laittaa ”katselukuntoon” eli ohittaa mainokset.</a:t>
            </a:r>
            <a:endParaRPr lang="fi-FI">
              <a:cs typeface="Calibri"/>
            </a:endParaRPr>
          </a:p>
          <a:p>
            <a:endParaRPr lang="fi-FI"/>
          </a:p>
          <a:p>
            <a:r>
              <a:rPr lang="fi-FI"/>
              <a:t>Dia 2: Helsingin pelastuslaitoksen </a:t>
            </a:r>
            <a:r>
              <a:rPr lang="fi-FI" b="1"/>
              <a:t>video</a:t>
            </a:r>
            <a:r>
              <a:rPr lang="fi-FI"/>
              <a:t> palokuntanuorisotyöstä (n. 1 min), </a:t>
            </a:r>
            <a:r>
              <a:rPr lang="fi-FI" b="1"/>
              <a:t>keskustelu</a:t>
            </a:r>
            <a:r>
              <a:rPr lang="fi-FI"/>
              <a:t>kysymyksiä</a:t>
            </a:r>
            <a:endParaRPr lang="fi-FI">
              <a:cs typeface="Calibri"/>
            </a:endParaRPr>
          </a:p>
          <a:p>
            <a:r>
              <a:rPr lang="fi-FI"/>
              <a:t>Dia 4: </a:t>
            </a:r>
            <a:r>
              <a:rPr lang="fi-FI" b="1"/>
              <a:t>palokunta täydentää </a:t>
            </a:r>
            <a:endParaRPr lang="fi-FI" b="1">
              <a:cs typeface="Calibri"/>
            </a:endParaRPr>
          </a:p>
          <a:p>
            <a:r>
              <a:rPr lang="fi-FI"/>
              <a:t>Dia 8: </a:t>
            </a:r>
            <a:r>
              <a:rPr lang="fi-FI" b="1"/>
              <a:t>palokunta täydentää</a:t>
            </a:r>
            <a:endParaRPr lang="fi-FI" b="1">
              <a:cs typeface="Calibri"/>
            </a:endParaRPr>
          </a:p>
          <a:p>
            <a:r>
              <a:rPr lang="fi-FI"/>
              <a:t>Dia 9: </a:t>
            </a:r>
            <a:r>
              <a:rPr lang="fi-FI" b="1"/>
              <a:t>palokunta täydentää</a:t>
            </a:r>
            <a:endParaRPr lang="fi-FI" b="1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Dia 10: linkki persoonallisuustestiin (n. 5 min)</a:t>
            </a:r>
            <a:endParaRPr lang="fi-FI" b="1"/>
          </a:p>
          <a:p>
            <a:r>
              <a:rPr lang="fi-FI"/>
              <a:t>Dia 11: </a:t>
            </a:r>
            <a:r>
              <a:rPr lang="fi-FI" b="1"/>
              <a:t>keskustelu</a:t>
            </a:r>
            <a:r>
              <a:rPr lang="fi-FI"/>
              <a:t>kysymyksiä</a:t>
            </a:r>
            <a:endParaRPr lang="fi-FI">
              <a:cs typeface="Calibri"/>
            </a:endParaRPr>
          </a:p>
          <a:p>
            <a:r>
              <a:rPr lang="fi-FI"/>
              <a:t>Dia 13: Luonteenvahvuus-</a:t>
            </a:r>
            <a:r>
              <a:rPr lang="fi-FI" b="1"/>
              <a:t>video</a:t>
            </a:r>
            <a:r>
              <a:rPr lang="fi-FI"/>
              <a:t> (n. 3 min)</a:t>
            </a:r>
            <a:endParaRPr lang="fi-FI">
              <a:cs typeface="Calibri"/>
            </a:endParaRPr>
          </a:p>
          <a:p>
            <a:r>
              <a:rPr lang="fi-FI"/>
              <a:t>Dia 15: Turvallinen ryhmä -</a:t>
            </a:r>
            <a:r>
              <a:rPr lang="fi-FI" b="1"/>
              <a:t>video</a:t>
            </a:r>
            <a:r>
              <a:rPr lang="fi-FI"/>
              <a:t> (n. 4 min)</a:t>
            </a:r>
            <a:endParaRPr lang="fi-FI">
              <a:cs typeface="Calibri"/>
            </a:endParaRPr>
          </a:p>
          <a:p>
            <a:r>
              <a:rPr lang="fi-FI"/>
              <a:t>Dia 20: Oppimisvaikeudet-</a:t>
            </a:r>
            <a:r>
              <a:rPr lang="fi-FI" b="1"/>
              <a:t>video</a:t>
            </a:r>
            <a:r>
              <a:rPr lang="fi-FI"/>
              <a:t> (n. 3,5 min)</a:t>
            </a:r>
            <a:endParaRPr lang="fi-FI">
              <a:cs typeface="Calibri"/>
            </a:endParaRPr>
          </a:p>
          <a:p>
            <a:r>
              <a:rPr lang="fi-FI"/>
              <a:t>Dia 21: ADHD-</a:t>
            </a:r>
            <a:r>
              <a:rPr lang="fi-FI" b="1"/>
              <a:t>video</a:t>
            </a:r>
            <a:r>
              <a:rPr lang="fi-FI"/>
              <a:t> (n. 2,5 min)</a:t>
            </a:r>
            <a:endParaRPr lang="fi-FI">
              <a:cs typeface="Calibri"/>
            </a:endParaRPr>
          </a:p>
          <a:p>
            <a:r>
              <a:rPr lang="fi-FI"/>
              <a:t>Dia 27: </a:t>
            </a:r>
            <a:r>
              <a:rPr lang="fi-FI" b="1"/>
              <a:t>palokunta täydentää</a:t>
            </a:r>
            <a:endParaRPr lang="fi-FI" b="1">
              <a:cs typeface="Calibri"/>
            </a:endParaRPr>
          </a:p>
          <a:p>
            <a:r>
              <a:rPr lang="fi-FI" b="0"/>
              <a:t>Dia 28: </a:t>
            </a:r>
            <a:r>
              <a:rPr lang="fi-FI" b="1"/>
              <a:t>keskustelu</a:t>
            </a:r>
            <a:r>
              <a:rPr lang="fi-FI" b="0"/>
              <a:t>a dian 9 pohdittavaksi jätetyistä asioista</a:t>
            </a:r>
            <a:endParaRPr lang="fi-FI" b="0">
              <a:cs typeface="Calibri"/>
            </a:endParaRPr>
          </a:p>
          <a:p>
            <a:r>
              <a:rPr lang="fi-FI" b="0"/>
              <a:t>Dia 31</a:t>
            </a:r>
            <a:r>
              <a:rPr lang="fi-FI"/>
              <a:t>: </a:t>
            </a:r>
            <a:r>
              <a:rPr lang="fi-FI" b="1"/>
              <a:t>palokunta täydentää</a:t>
            </a:r>
            <a:endParaRPr lang="fi-FI" b="1">
              <a:cs typeface="Calibri"/>
            </a:endParaRP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458F1-EFC0-4084-94B4-CCD66299F848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662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BAFB3-5FBF-4DDD-8B01-3ECDD27E39C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36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>
              <a:ea typeface="ＭＳ Ｐゴシック" panose="020B0600070205080204" pitchFamily="34" charset="-128"/>
            </a:endParaRPr>
          </a:p>
        </p:txBody>
      </p:sp>
      <p:sp>
        <p:nvSpPr>
          <p:cNvPr id="17412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5CA87B4-968E-4276-A150-E729FBF778B2}" type="slidenum">
              <a:rPr lang="fi-FI" altLang="fi-FI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fi-FI" altLang="fi-F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016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Palokunta täyttää tämän dian kohdat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BA437-3B36-4A07-BA43-2EB0800AD5F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7429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Palokunta täyttää tämän dian kohdat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BA437-3B36-4A07-BA43-2EB0800AD5F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2748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Palokunta täyttää tämän dian kohdat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BA437-3B36-4A07-BA43-2EB0800AD5F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313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Palokunta täyttää tämän dian kohdat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BA437-3B36-4A07-BA43-2EB0800AD5F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1152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Kirjataan muistiinpanoihin näiden määritteiden avaukset.</a:t>
            </a:r>
            <a:br>
              <a:rPr lang="fi-FI" dirty="0"/>
            </a:br>
            <a:r>
              <a:rPr lang="fi-FI" dirty="0"/>
              <a:t>Lisätään linkit eri tahoihin. </a:t>
            </a:r>
            <a:br>
              <a:rPr lang="fi-FI" dirty="0"/>
            </a:br>
            <a:r>
              <a:rPr lang="fi-FI" dirty="0"/>
              <a:t>Poistetaan kuvat kumppanuusverkostosta ja vpk logo.</a:t>
            </a:r>
            <a:br>
              <a:rPr lang="fi-FI" dirty="0"/>
            </a:br>
            <a:r>
              <a:rPr lang="fi-FI" dirty="0"/>
              <a:t>Lisätään maininta vuoden 2023 muutoksesta pelastuslaitoksista hyvinvointialueisiin.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BA437-3B36-4A07-BA43-2EB0800AD5FD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5836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Kirjataan muistiinpanoihin näiden määritteiden avaukset.</a:t>
            </a:r>
            <a:br>
              <a:rPr lang="fi-FI"/>
            </a:br>
            <a:r>
              <a:rPr lang="fi-FI"/>
              <a:t>Lisätään linkit eri tahoihin. </a:t>
            </a:r>
            <a:br>
              <a:rPr lang="fi-FI"/>
            </a:br>
            <a:r>
              <a:rPr lang="fi-FI"/>
              <a:t>Poistetaan kuvat kumppanuusverkostosta ja vpk logo.</a:t>
            </a:r>
            <a:br>
              <a:rPr lang="fi-FI"/>
            </a:br>
            <a:r>
              <a:rPr lang="fi-FI"/>
              <a:t>Lisätään maininta vuoden 2023 muutoksesta pelastuslaitoksista hyvinvointialueisiin.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BA437-3B36-4A07-BA43-2EB0800AD5FD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1266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Katso palokuntalainenlehden numeron 107 juttu sidosryhmistä…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BA437-3B36-4A07-BA43-2EB0800AD5FD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992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62E70CD-B959-4172-8736-2DFDD94C3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A536-AB78-EE42-A564-AD87EF7AC9CB}" type="datetimeFigureOut">
              <a:rPr lang="fi-FI" smtClean="0"/>
              <a:pPr/>
              <a:t>3.6.2024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F2CD1AD-30CC-409E-AFD1-53C30BD87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E78914F-CFFF-442E-A7D6-2EE40BDB2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DC2B-A6AF-8E48-8885-1B0DE866CD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9658AAF0-BDE1-43DB-B59D-1C7E8DC73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393386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A536-AB78-EE42-A564-AD87EF7AC9CB}" type="datetimeFigureOut">
              <a:rPr lang="fi-FI" smtClean="0"/>
              <a:pPr/>
              <a:t>3.6.2024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DC2B-A6AF-8E48-8885-1B0DE866CDF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110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A536-AB78-EE42-A564-AD87EF7AC9CB}" type="datetimeFigureOut">
              <a:rPr lang="fi-FI" smtClean="0"/>
              <a:pPr/>
              <a:t>3.6.2024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DC2B-A6AF-8E48-8885-1B0DE866CDF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4056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A536-AB78-EE42-A564-AD87EF7AC9CB}" type="datetimeFigureOut">
              <a:rPr lang="fi-FI" smtClean="0"/>
              <a:pPr/>
              <a:t>3.6.2024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DC2B-A6AF-8E48-8885-1B0DE866CDF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4853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2744F9-692C-474B-8047-8E95FB12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4816412-ED97-4334-9564-FC0C7FEB8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A536-AB78-EE42-A564-AD87EF7AC9CB}" type="datetimeFigureOut">
              <a:rPr lang="fi-FI" smtClean="0"/>
              <a:pPr/>
              <a:t>3.6.2024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4F1F30-C2DA-48B0-8D25-B395CADF2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BB242FD-9A5F-4B26-A3B4-8C9B27F0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DC2B-A6AF-8E48-8885-1B0DE866CDF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51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62E70CD-B959-4172-8736-2DFDD94C3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A536-AB78-EE42-A564-AD87EF7AC9CB}" type="datetimeFigureOut">
              <a:rPr lang="fi-FI" smtClean="0"/>
              <a:pPr/>
              <a:t>3.6.2024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F2CD1AD-30CC-409E-AFD1-53C30BD87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E78914F-CFFF-442E-A7D6-2EE40BDB2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DC2B-A6AF-8E48-8885-1B0DE866CD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9658AAF0-BDE1-43DB-B59D-1C7E8DC73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57563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A536-AB78-EE42-A564-AD87EF7AC9CB}" type="datetimeFigureOut">
              <a:rPr lang="fi-FI" smtClean="0"/>
              <a:pPr/>
              <a:t>3.6.2024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DC2B-A6AF-8E48-8885-1B0DE866CDF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323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A536-AB78-EE42-A564-AD87EF7AC9CB}" type="datetimeFigureOut">
              <a:rPr lang="fi-FI" smtClean="0"/>
              <a:pPr/>
              <a:t>3.6.2024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DC2B-A6AF-8E48-8885-1B0DE866CDF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A536-AB78-EE42-A564-AD87EF7AC9CB}" type="datetimeFigureOut">
              <a:rPr lang="fi-FI" smtClean="0"/>
              <a:pPr/>
              <a:t>3.6.2024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DC2B-A6AF-8E48-8885-1B0DE866CDF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1720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A536-AB78-EE42-A564-AD87EF7AC9CB}" type="datetimeFigureOut">
              <a:rPr lang="fi-FI" smtClean="0"/>
              <a:pPr/>
              <a:t>3.6.2024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DC2B-A6AF-8E48-8885-1B0DE866CDF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824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A536-AB78-EE42-A564-AD87EF7AC9CB}" type="datetimeFigureOut">
              <a:rPr lang="fi-FI" smtClean="0"/>
              <a:pPr/>
              <a:t>3.6.2024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DC2B-A6AF-8E48-8885-1B0DE866CDF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12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A536-AB78-EE42-A564-AD87EF7AC9CB}" type="datetimeFigureOut">
              <a:rPr lang="fi-FI" smtClean="0"/>
              <a:pPr/>
              <a:t>3.6.2024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DC2B-A6AF-8E48-8885-1B0DE866CDF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276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A536-AB78-EE42-A564-AD87EF7AC9CB}" type="datetimeFigureOut">
              <a:rPr lang="fi-FI" smtClean="0"/>
              <a:pPr/>
              <a:t>3.6.2024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DC2B-A6AF-8E48-8885-1B0DE866CDF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756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2A536-AB78-EE42-A564-AD87EF7AC9CB}" type="datetimeFigureOut">
              <a:rPr lang="fi-FI" smtClean="0"/>
              <a:pPr/>
              <a:t>3.6.2024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ADC2B-A6AF-8E48-8885-1B0DE866CDF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B043BE0C-3453-4208-8722-B4F962FD81F8}"/>
              </a:ext>
            </a:extLst>
          </p:cNvPr>
          <p:cNvCxnSpPr/>
          <p:nvPr userDrawn="1"/>
        </p:nvCxnSpPr>
        <p:spPr>
          <a:xfrm>
            <a:off x="838200" y="365126"/>
            <a:ext cx="10515600" cy="0"/>
          </a:xfrm>
          <a:prstGeom prst="line">
            <a:avLst/>
          </a:prstGeom>
          <a:ln w="31750">
            <a:solidFill>
              <a:srgbClr val="223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uva 9">
            <a:extLst>
              <a:ext uri="{FF2B5EF4-FFF2-40B4-BE49-F238E27FC236}">
                <a16:creationId xmlns:a16="http://schemas.microsoft.com/office/drawing/2014/main" id="{49F52C0F-1E80-4E06-A604-7272C7BA025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005236" y="5922496"/>
            <a:ext cx="1697725" cy="616416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E42B732-8BAA-407F-B3C8-F3E3629EECF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926605" y="5922496"/>
            <a:ext cx="1729470" cy="61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7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2346B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8/10/relationships/comments" Target="../comments/modernComment_101_FAF3BCC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oleyksin.fi/verkkokoulutus/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9_7F92461A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ulko, puu, henkilö, tie&#10;&#10;Kuvaus luotu automaattisesti">
            <a:extLst>
              <a:ext uri="{FF2B5EF4-FFF2-40B4-BE49-F238E27FC236}">
                <a16:creationId xmlns:a16="http://schemas.microsoft.com/office/drawing/2014/main" id="{6E1A2AFA-EB81-43B9-B218-FE3235D559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6777" b="895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2DD3F20C-3567-4FA1-9ABB-E575EECE95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1000">
                <a:srgbClr val="4C3C90">
                  <a:alpha val="92000"/>
                </a:srgbClr>
              </a:gs>
              <a:gs pos="100000">
                <a:srgbClr val="1D9DD9">
                  <a:alpha val="9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Roboto Regular" pitchFamily="2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73858" y="1390730"/>
            <a:ext cx="8643874" cy="3932654"/>
          </a:xfrm>
        </p:spPr>
        <p:txBody>
          <a:bodyPr>
            <a:normAutofit/>
          </a:bodyPr>
          <a:lstStyle/>
          <a:p>
            <a:pPr algn="ctr"/>
            <a:r>
              <a:rPr lang="fi-FI" sz="6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Monien mahdollisuuksien palokunta!</a:t>
            </a:r>
            <a:endParaRPr lang="fi-FI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50E82E5-1589-5F42-A489-FEEA772EB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3849" y="5713705"/>
            <a:ext cx="2107767" cy="76286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0426B41-711E-4930-9FD8-875402ADE5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4437" y="5713705"/>
            <a:ext cx="2218077" cy="790565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8E911742-4F66-40BD-A2C1-9D91DB649DCE}"/>
              </a:ext>
            </a:extLst>
          </p:cNvPr>
          <p:cNvSpPr txBox="1"/>
          <p:nvPr/>
        </p:nvSpPr>
        <p:spPr>
          <a:xfrm>
            <a:off x="2514961" y="4807752"/>
            <a:ext cx="6948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Palokunnan nimi</a:t>
            </a:r>
            <a:endParaRPr lang="fi-FI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4351F86-BC01-4B68-2050-A5CE5880B655}"/>
              </a:ext>
            </a:extLst>
          </p:cNvPr>
          <p:cNvSpPr txBox="1"/>
          <p:nvPr/>
        </p:nvSpPr>
        <p:spPr>
          <a:xfrm>
            <a:off x="6475997" y="113670"/>
            <a:ext cx="54112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br>
              <a:rPr lang="fi-FI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</a:br>
            <a:r>
              <a:rPr lang="fi-FI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Uuden palokuntalaisen perehdytysmateriaali</a:t>
            </a:r>
          </a:p>
          <a:p>
            <a:pPr algn="r"/>
            <a:endParaRPr lang="fi-FI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6422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33FD14A6-DE43-1919-D68E-E65822818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00" y="1358154"/>
            <a:ext cx="9374421" cy="4991879"/>
          </a:xfrm>
          <a:prstGeom prst="rect">
            <a:avLst/>
          </a:prstGeom>
          <a:ln>
            <a:noFill/>
          </a:ln>
        </p:spPr>
      </p:pic>
      <p:sp>
        <p:nvSpPr>
          <p:cNvPr id="10" name="Otsikko 9">
            <a:extLst>
              <a:ext uri="{FF2B5EF4-FFF2-40B4-BE49-F238E27FC236}">
                <a16:creationId xmlns:a16="http://schemas.microsoft.com/office/drawing/2014/main" id="{BE4AD26C-0012-71E9-4B50-8764CB214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Pelastustoimi 2022 loppuun saakka</a:t>
            </a:r>
          </a:p>
        </p:txBody>
      </p:sp>
    </p:spTree>
    <p:extLst>
      <p:ext uri="{BB962C8B-B14F-4D97-AF65-F5344CB8AC3E}">
        <p14:creationId xmlns:p14="http://schemas.microsoft.com/office/powerpoint/2010/main" val="824999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CF3732-005B-4410-9FEF-7D91F9ABC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Pelastustoimi 2023 alusta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B65DAA0-D7DC-4CD1-9812-73C5C3C37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1800" b="0" i="0" dirty="0">
                <a:effectLst/>
              </a:rPr>
              <a:t>Kesäkuussa 2021 hyväksytyn pelastustoimen järjestämislain mukaan pelastustoimen järjestävät vuoden 2023 alusta lähtien hyvinvointialueet ja Helsingin kaupunki. Hyvinvointialueet ja Helsingin kaupunki vastaavat myös sosiaali- ja terveydenhuollon järjestämisestä alueellaan. Vuoden 2022 loppuun Suomessa toimi 22 kuntien ylläpitämää pelastuslaitosta.</a:t>
            </a:r>
            <a:br>
              <a:rPr lang="fi-FI" sz="1800" b="0" i="0" dirty="0">
                <a:effectLst/>
              </a:rPr>
            </a:br>
            <a:br>
              <a:rPr lang="fi-FI" sz="1800" b="0" i="0" dirty="0">
                <a:effectLst/>
              </a:rPr>
            </a:br>
            <a:r>
              <a:rPr lang="fi-FI" sz="1800" b="1" i="0" dirty="0">
                <a:effectLst/>
              </a:rPr>
              <a:t>Pelastustoimen uudistuksen tavoitteena on palvelujen paraneminen.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fi-FI" sz="1800" b="0" i="0" dirty="0">
              <a:effectLst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fi-FI" sz="1800" b="0" i="0" dirty="0">
              <a:effectLst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fi-FI" sz="1800" b="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8552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uorakulmio: Pyöristetyt kulmat 26">
            <a:extLst>
              <a:ext uri="{FF2B5EF4-FFF2-40B4-BE49-F238E27FC236}">
                <a16:creationId xmlns:a16="http://schemas.microsoft.com/office/drawing/2014/main" id="{8D1A0880-0BF3-4F55-56E3-FCDE62A3CCC2}"/>
              </a:ext>
            </a:extLst>
          </p:cNvPr>
          <p:cNvSpPr/>
          <p:nvPr/>
        </p:nvSpPr>
        <p:spPr>
          <a:xfrm>
            <a:off x="544637" y="4085036"/>
            <a:ext cx="8221481" cy="24512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Suorakulmio: Pyöristetyt kulmat 25">
            <a:extLst>
              <a:ext uri="{FF2B5EF4-FFF2-40B4-BE49-F238E27FC236}">
                <a16:creationId xmlns:a16="http://schemas.microsoft.com/office/drawing/2014/main" id="{FA06A76A-8054-3F83-0160-EE8855CAC996}"/>
              </a:ext>
            </a:extLst>
          </p:cNvPr>
          <p:cNvSpPr/>
          <p:nvPr/>
        </p:nvSpPr>
        <p:spPr>
          <a:xfrm>
            <a:off x="503522" y="1147310"/>
            <a:ext cx="8221481" cy="26277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9" name="Suora yhdysviiva 28">
            <a:extLst>
              <a:ext uri="{FF2B5EF4-FFF2-40B4-BE49-F238E27FC236}">
                <a16:creationId xmlns:a16="http://schemas.microsoft.com/office/drawing/2014/main" id="{48B0F31E-DBF7-7B7E-D54C-C8B7671D7D1F}"/>
              </a:ext>
            </a:extLst>
          </p:cNvPr>
          <p:cNvCxnSpPr>
            <a:cxnSpLocks/>
          </p:cNvCxnSpPr>
          <p:nvPr/>
        </p:nvCxnSpPr>
        <p:spPr>
          <a:xfrm>
            <a:off x="4676737" y="2078630"/>
            <a:ext cx="0" cy="3216029"/>
          </a:xfrm>
          <a:prstGeom prst="line">
            <a:avLst/>
          </a:prstGeom>
          <a:ln w="38100">
            <a:solidFill>
              <a:srgbClr val="1F3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tsikko 9">
            <a:extLst>
              <a:ext uri="{FF2B5EF4-FFF2-40B4-BE49-F238E27FC236}">
                <a16:creationId xmlns:a16="http://schemas.microsoft.com/office/drawing/2014/main" id="{BE4AD26C-0012-71E9-4B50-8764CB21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20" y="105124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/>
              <a:t>Pelastustoimi 2023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0823D5A5-DCCA-6A0F-3E12-98604B1D6FC4}"/>
              </a:ext>
            </a:extLst>
          </p:cNvPr>
          <p:cNvSpPr/>
          <p:nvPr/>
        </p:nvSpPr>
        <p:spPr>
          <a:xfrm>
            <a:off x="3891991" y="1250734"/>
            <a:ext cx="1678675" cy="914400"/>
          </a:xfrm>
          <a:prstGeom prst="roundRect">
            <a:avLst/>
          </a:prstGeom>
          <a:solidFill>
            <a:srgbClr val="1F3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norite" panose="00000500000000000000" pitchFamily="2" charset="0"/>
              </a:rPr>
              <a:t>Sisäministeriö</a:t>
            </a:r>
          </a:p>
          <a:p>
            <a:pPr algn="ctr"/>
            <a:r>
              <a:rPr lang="fi-FI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norite" panose="00000500000000000000" pitchFamily="2" charset="0"/>
              </a:rPr>
              <a:t>Pelastusosasto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06CEFACF-D818-16C5-D91B-517E419B655B}"/>
              </a:ext>
            </a:extLst>
          </p:cNvPr>
          <p:cNvSpPr/>
          <p:nvPr/>
        </p:nvSpPr>
        <p:spPr>
          <a:xfrm>
            <a:off x="6255995" y="2641838"/>
            <a:ext cx="1817427" cy="914400"/>
          </a:xfrm>
          <a:prstGeom prst="roundRect">
            <a:avLst/>
          </a:prstGeom>
          <a:solidFill>
            <a:srgbClr val="1F3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norite" panose="00000500000000000000" pitchFamily="2" charset="0"/>
              </a:rPr>
              <a:t>Hätäkeskuslaitos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A91AE5EC-C299-E737-7A4D-3EA7661A2A1E}"/>
              </a:ext>
            </a:extLst>
          </p:cNvPr>
          <p:cNvSpPr/>
          <p:nvPr/>
        </p:nvSpPr>
        <p:spPr>
          <a:xfrm>
            <a:off x="3483127" y="2634876"/>
            <a:ext cx="2387221" cy="914400"/>
          </a:xfrm>
          <a:prstGeom prst="roundRect">
            <a:avLst/>
          </a:prstGeom>
          <a:solidFill>
            <a:srgbClr val="1F3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norite" panose="00000500000000000000" pitchFamily="2" charset="0"/>
              </a:rPr>
              <a:t>Aluehallintovirasto AVI</a:t>
            </a:r>
          </a:p>
          <a:p>
            <a:pPr algn="ctr"/>
            <a:r>
              <a:rPr lang="fi-FI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norite" panose="00000500000000000000" pitchFamily="2" charset="0"/>
              </a:rPr>
              <a:t>Pelastustoimi ja varautuminen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31948D57-3079-91CD-BC28-0CA7C5930BEE}"/>
              </a:ext>
            </a:extLst>
          </p:cNvPr>
          <p:cNvSpPr/>
          <p:nvPr/>
        </p:nvSpPr>
        <p:spPr>
          <a:xfrm>
            <a:off x="1524660" y="2626478"/>
            <a:ext cx="1572820" cy="914400"/>
          </a:xfrm>
          <a:prstGeom prst="roundRect">
            <a:avLst/>
          </a:prstGeom>
          <a:solidFill>
            <a:srgbClr val="1F3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norite" panose="00000500000000000000" pitchFamily="2" charset="0"/>
              </a:rPr>
              <a:t>Pelastusopisto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5F4CAA2D-BFE2-D4D1-F03A-E187C4728C8F}"/>
              </a:ext>
            </a:extLst>
          </p:cNvPr>
          <p:cNvSpPr/>
          <p:nvPr/>
        </p:nvSpPr>
        <p:spPr>
          <a:xfrm>
            <a:off x="3587274" y="4193123"/>
            <a:ext cx="2178928" cy="9144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norite" panose="00000500000000000000" pitchFamily="2" charset="0"/>
              </a:rPr>
              <a:t>Hyvinvointialueet</a:t>
            </a:r>
          </a:p>
          <a:p>
            <a:pPr algn="ctr"/>
            <a:r>
              <a:rPr lang="fi-FI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norite" panose="00000500000000000000" pitchFamily="2" charset="0"/>
              </a:rPr>
              <a:t>+ Helsingin kaupunki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C92522B6-4375-B1E1-E0B9-9C3BC4B508D0}"/>
              </a:ext>
            </a:extLst>
          </p:cNvPr>
          <p:cNvSpPr txBox="1"/>
          <p:nvPr/>
        </p:nvSpPr>
        <p:spPr>
          <a:xfrm>
            <a:off x="804513" y="4401067"/>
            <a:ext cx="2608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spc="300">
                <a:latin typeface="Roboto" panose="02000000000000000000" pitchFamily="2" charset="0"/>
                <a:ea typeface="Roboto" panose="02000000000000000000" pitchFamily="2" charset="0"/>
              </a:rPr>
              <a:t>Alueellinen pelastustoimi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D2D49228-DD76-57FC-18B4-E3520B815435}"/>
              </a:ext>
            </a:extLst>
          </p:cNvPr>
          <p:cNvSpPr txBox="1"/>
          <p:nvPr/>
        </p:nvSpPr>
        <p:spPr>
          <a:xfrm>
            <a:off x="804512" y="1630815"/>
            <a:ext cx="313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spc="300">
                <a:latin typeface="Roboto" panose="02000000000000000000" pitchFamily="2" charset="0"/>
                <a:ea typeface="Roboto" panose="02000000000000000000" pitchFamily="2" charset="0"/>
              </a:rPr>
              <a:t>Valtio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E6BB5DDE-5B83-4846-6045-119EFBF50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497" y="830565"/>
            <a:ext cx="2172283" cy="967345"/>
          </a:xfrm>
          <a:prstGeom prst="rect">
            <a:avLst/>
          </a:prstGeom>
        </p:spPr>
      </p:pic>
      <p:pic>
        <p:nvPicPr>
          <p:cNvPr id="20" name="Kuva 1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E139109-55BB-EF9A-9684-30250599B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005" y="2078630"/>
            <a:ext cx="2654808" cy="588792"/>
          </a:xfrm>
          <a:prstGeom prst="rect">
            <a:avLst/>
          </a:prstGeom>
        </p:spPr>
      </p:pic>
      <p:pic>
        <p:nvPicPr>
          <p:cNvPr id="22" name="Kuva 2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244D0B8-B9CD-91DF-AA8F-D01601F54B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278" y="4180432"/>
            <a:ext cx="2774262" cy="939781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BD227FA2-ABCB-FF68-5D7A-4C58E2784B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29289" y="3051504"/>
            <a:ext cx="2592240" cy="761562"/>
          </a:xfrm>
          <a:prstGeom prst="rect">
            <a:avLst/>
          </a:prstGeom>
        </p:spPr>
      </p:pic>
      <p:sp>
        <p:nvSpPr>
          <p:cNvPr id="25" name="Suorakulmio 24">
            <a:extLst>
              <a:ext uri="{FF2B5EF4-FFF2-40B4-BE49-F238E27FC236}">
                <a16:creationId xmlns:a16="http://schemas.microsoft.com/office/drawing/2014/main" id="{154D2FFB-D00B-C488-0684-305F7892ABCA}"/>
              </a:ext>
            </a:extLst>
          </p:cNvPr>
          <p:cNvSpPr/>
          <p:nvPr/>
        </p:nvSpPr>
        <p:spPr>
          <a:xfrm>
            <a:off x="9047497" y="5621556"/>
            <a:ext cx="2555824" cy="5853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Sopimuspalokunnat</a:t>
            </a:r>
          </a:p>
        </p:txBody>
      </p: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BB6DC9BC-7E7C-437A-5878-682815EC673A}"/>
              </a:ext>
            </a:extLst>
          </p:cNvPr>
          <p:cNvCxnSpPr>
            <a:cxnSpLocks/>
          </p:cNvCxnSpPr>
          <p:nvPr/>
        </p:nvCxnSpPr>
        <p:spPr>
          <a:xfrm>
            <a:off x="2836860" y="5294659"/>
            <a:ext cx="3788938" cy="0"/>
          </a:xfrm>
          <a:prstGeom prst="line">
            <a:avLst/>
          </a:prstGeom>
          <a:ln w="57150">
            <a:solidFill>
              <a:srgbClr val="1F3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yhdysviiva 34">
            <a:extLst>
              <a:ext uri="{FF2B5EF4-FFF2-40B4-BE49-F238E27FC236}">
                <a16:creationId xmlns:a16="http://schemas.microsoft.com/office/drawing/2014/main" id="{FDC403F1-0A4A-031B-5B8B-E467C213794D}"/>
              </a:ext>
            </a:extLst>
          </p:cNvPr>
          <p:cNvCxnSpPr/>
          <p:nvPr/>
        </p:nvCxnSpPr>
        <p:spPr>
          <a:xfrm>
            <a:off x="2318606" y="2432475"/>
            <a:ext cx="4924553" cy="0"/>
          </a:xfrm>
          <a:prstGeom prst="line">
            <a:avLst/>
          </a:prstGeom>
          <a:ln w="57150">
            <a:solidFill>
              <a:srgbClr val="1F3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uora yhdysviiva 38">
            <a:extLst>
              <a:ext uri="{FF2B5EF4-FFF2-40B4-BE49-F238E27FC236}">
                <a16:creationId xmlns:a16="http://schemas.microsoft.com/office/drawing/2014/main" id="{517FF742-0574-C921-B8F4-B1AE1231BC18}"/>
              </a:ext>
            </a:extLst>
          </p:cNvPr>
          <p:cNvCxnSpPr>
            <a:cxnSpLocks/>
          </p:cNvCxnSpPr>
          <p:nvPr/>
        </p:nvCxnSpPr>
        <p:spPr>
          <a:xfrm>
            <a:off x="2318606" y="2405179"/>
            <a:ext cx="0" cy="326846"/>
          </a:xfrm>
          <a:prstGeom prst="line">
            <a:avLst/>
          </a:prstGeom>
          <a:ln w="38100">
            <a:solidFill>
              <a:srgbClr val="1F3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uora yhdysviiva 40">
            <a:extLst>
              <a:ext uri="{FF2B5EF4-FFF2-40B4-BE49-F238E27FC236}">
                <a16:creationId xmlns:a16="http://schemas.microsoft.com/office/drawing/2014/main" id="{65FD4052-1394-2EB3-E921-2A58444DDCEB}"/>
              </a:ext>
            </a:extLst>
          </p:cNvPr>
          <p:cNvCxnSpPr>
            <a:cxnSpLocks/>
          </p:cNvCxnSpPr>
          <p:nvPr/>
        </p:nvCxnSpPr>
        <p:spPr>
          <a:xfrm>
            <a:off x="7243159" y="2405179"/>
            <a:ext cx="0" cy="326846"/>
          </a:xfrm>
          <a:prstGeom prst="line">
            <a:avLst/>
          </a:prstGeom>
          <a:ln w="38100">
            <a:solidFill>
              <a:srgbClr val="1F3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uora yhdysviiva 41">
            <a:extLst>
              <a:ext uri="{FF2B5EF4-FFF2-40B4-BE49-F238E27FC236}">
                <a16:creationId xmlns:a16="http://schemas.microsoft.com/office/drawing/2014/main" id="{07A925F1-FB93-C0FD-EF42-65D0F39CFFC1}"/>
              </a:ext>
            </a:extLst>
          </p:cNvPr>
          <p:cNvCxnSpPr>
            <a:cxnSpLocks/>
          </p:cNvCxnSpPr>
          <p:nvPr/>
        </p:nvCxnSpPr>
        <p:spPr>
          <a:xfrm>
            <a:off x="6625798" y="5272302"/>
            <a:ext cx="0" cy="326846"/>
          </a:xfrm>
          <a:prstGeom prst="line">
            <a:avLst/>
          </a:prstGeom>
          <a:ln w="38100">
            <a:solidFill>
              <a:srgbClr val="1F3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uora yhdysviiva 42">
            <a:extLst>
              <a:ext uri="{FF2B5EF4-FFF2-40B4-BE49-F238E27FC236}">
                <a16:creationId xmlns:a16="http://schemas.microsoft.com/office/drawing/2014/main" id="{D613E71C-F50B-CF3E-8F1B-98C4C8298FD5}"/>
              </a:ext>
            </a:extLst>
          </p:cNvPr>
          <p:cNvCxnSpPr>
            <a:cxnSpLocks/>
          </p:cNvCxnSpPr>
          <p:nvPr/>
        </p:nvCxnSpPr>
        <p:spPr>
          <a:xfrm>
            <a:off x="2836467" y="5272302"/>
            <a:ext cx="0" cy="326846"/>
          </a:xfrm>
          <a:prstGeom prst="line">
            <a:avLst/>
          </a:prstGeom>
          <a:ln w="38100">
            <a:solidFill>
              <a:srgbClr val="1F3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B2260215-396B-DCED-BC03-D80D75EC5C2B}"/>
              </a:ext>
            </a:extLst>
          </p:cNvPr>
          <p:cNvSpPr/>
          <p:nvPr/>
        </p:nvSpPr>
        <p:spPr>
          <a:xfrm>
            <a:off x="1908215" y="5485733"/>
            <a:ext cx="2552117" cy="9144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norite" panose="00000500000000000000" pitchFamily="2" charset="0"/>
              </a:rPr>
              <a:t>Vakinainen palokunta</a:t>
            </a:r>
          </a:p>
          <a:p>
            <a:pPr algn="ctr"/>
            <a:r>
              <a:rPr lang="fi-FI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norite" panose="00000500000000000000" pitchFamily="2" charset="0"/>
              </a:rPr>
              <a:t>(Valmiuspalokunta)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E4A93F95-13EB-D89C-9E98-20BA0FB4823C}"/>
              </a:ext>
            </a:extLst>
          </p:cNvPr>
          <p:cNvSpPr/>
          <p:nvPr/>
        </p:nvSpPr>
        <p:spPr>
          <a:xfrm>
            <a:off x="4780883" y="5495035"/>
            <a:ext cx="2552117" cy="9144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norite" panose="00000500000000000000" pitchFamily="2" charset="0"/>
              </a:rPr>
              <a:t>Sopimuspalokunta</a:t>
            </a:r>
          </a:p>
          <a:p>
            <a:pPr algn="ctr"/>
            <a:r>
              <a:rPr lang="fi-FI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norite" panose="00000500000000000000" pitchFamily="2" charset="0"/>
              </a:rPr>
              <a:t>(Valmius-, täydennys-, tuki-, reservipalokunta)</a:t>
            </a:r>
          </a:p>
        </p:txBody>
      </p:sp>
    </p:spTree>
    <p:extLst>
      <p:ext uri="{BB962C8B-B14F-4D97-AF65-F5344CB8AC3E}">
        <p14:creationId xmlns:p14="http://schemas.microsoft.com/office/powerpoint/2010/main" val="2521665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1FA9D4DE-48F3-41C8-8387-FEC2CC22E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pic>
        <p:nvPicPr>
          <p:cNvPr id="11" name="Kuva 10" descr="Kuva, joka sisältää kohteen kevyt&#10;&#10;Kuvaus luotu automaattisesti">
            <a:extLst>
              <a:ext uri="{FF2B5EF4-FFF2-40B4-BE49-F238E27FC236}">
                <a16:creationId xmlns:a16="http://schemas.microsoft.com/office/drawing/2014/main" id="{F8C26811-A2AB-4F5C-AB79-C06A2F658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54" y="150000"/>
            <a:ext cx="12189291" cy="685800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BFDF2B5F-FDE5-4CC4-8A4A-D59F334E6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6517" y="5943601"/>
            <a:ext cx="1655486" cy="601320"/>
          </a:xfrm>
          <a:prstGeom prst="rect">
            <a:avLst/>
          </a:prstGeom>
        </p:spPr>
      </p:pic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FF0F5C37-D6A7-475C-BB93-B02CB867742D}"/>
              </a:ext>
            </a:extLst>
          </p:cNvPr>
          <p:cNvCxnSpPr/>
          <p:nvPr/>
        </p:nvCxnSpPr>
        <p:spPr>
          <a:xfrm flipH="1">
            <a:off x="838200" y="350520"/>
            <a:ext cx="10515600" cy="0"/>
          </a:xfrm>
          <a:prstGeom prst="line">
            <a:avLst/>
          </a:prstGeom>
          <a:ln w="28575">
            <a:solidFill>
              <a:srgbClr val="E951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F4C87AAC-4BF9-4C2D-94DB-C0A55BCFB5FD}"/>
              </a:ext>
            </a:extLst>
          </p:cNvPr>
          <p:cNvGrpSpPr/>
          <p:nvPr/>
        </p:nvGrpSpPr>
        <p:grpSpPr>
          <a:xfrm>
            <a:off x="838200" y="1388327"/>
            <a:ext cx="6172200" cy="5344619"/>
            <a:chOff x="838200" y="1388327"/>
            <a:chExt cx="6172200" cy="5344619"/>
          </a:xfrm>
        </p:grpSpPr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78FE478D-D816-42DE-AA0C-759A8C7824A8}"/>
                </a:ext>
              </a:extLst>
            </p:cNvPr>
            <p:cNvSpPr txBox="1"/>
            <p:nvPr/>
          </p:nvSpPr>
          <p:spPr>
            <a:xfrm>
              <a:off x="840941" y="1388327"/>
              <a:ext cx="5562600" cy="5170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500"/>
                <a:t>1. Lappi</a:t>
              </a:r>
            </a:p>
            <a:p>
              <a:r>
                <a:rPr lang="fi-FI" sz="1500"/>
                <a:t>2. Pohjois-Pohjanmaa</a:t>
              </a:r>
            </a:p>
            <a:p>
              <a:r>
                <a:rPr lang="fi-FI" sz="1500"/>
                <a:t>3. Kainuu</a:t>
              </a:r>
            </a:p>
            <a:p>
              <a:r>
                <a:rPr lang="fi-FI" sz="1500"/>
                <a:t>4. Keski-Pohjanmaa</a:t>
              </a:r>
            </a:p>
            <a:p>
              <a:r>
                <a:rPr lang="fi-FI" sz="1500"/>
                <a:t>5. Keski-Suomi</a:t>
              </a:r>
            </a:p>
            <a:p>
              <a:r>
                <a:rPr lang="fi-FI" sz="1500"/>
                <a:t>6. Pohjois-Savo</a:t>
              </a:r>
            </a:p>
            <a:p>
              <a:r>
                <a:rPr lang="fi-FI" sz="1500"/>
                <a:t>7. Pohjois-Karjala</a:t>
              </a:r>
            </a:p>
            <a:p>
              <a:r>
                <a:rPr lang="fi-FI" sz="1500"/>
                <a:t>8. Etelä-Savo</a:t>
              </a:r>
            </a:p>
            <a:p>
              <a:r>
                <a:rPr lang="fi-FI" sz="1500"/>
                <a:t>9. Etelä-Pohjanmaa</a:t>
              </a:r>
            </a:p>
            <a:p>
              <a:r>
                <a:rPr lang="fi-FI" sz="1500"/>
                <a:t>10. Pirkanmaa</a:t>
              </a:r>
            </a:p>
            <a:p>
              <a:r>
                <a:rPr lang="fi-FI" sz="1500"/>
                <a:t>11. Kanta-Häme</a:t>
              </a:r>
            </a:p>
            <a:p>
              <a:r>
                <a:rPr lang="fi-FI" sz="1500"/>
                <a:t>12. Pohjanmaa</a:t>
              </a:r>
            </a:p>
            <a:p>
              <a:r>
                <a:rPr lang="fi-FI" sz="1500"/>
                <a:t>13. Satakunta</a:t>
              </a:r>
            </a:p>
            <a:p>
              <a:r>
                <a:rPr lang="fi-FI" sz="1500"/>
                <a:t>14. Varsinais-Suomi</a:t>
              </a:r>
            </a:p>
            <a:p>
              <a:r>
                <a:rPr lang="fi-FI" sz="1500"/>
                <a:t>15. Länsi-Uusimaa</a:t>
              </a:r>
            </a:p>
            <a:p>
              <a:r>
                <a:rPr lang="fi-FI" sz="1500"/>
                <a:t>16. Keski-Uusimaa</a:t>
              </a:r>
            </a:p>
            <a:p>
              <a:r>
                <a:rPr lang="fi-FI" sz="1500"/>
                <a:t>17. Itä-Uusimaa</a:t>
              </a:r>
            </a:p>
            <a:p>
              <a:r>
                <a:rPr lang="fi-FI" sz="1500"/>
                <a:t>18. Päijät-Häme</a:t>
              </a:r>
            </a:p>
            <a:p>
              <a:r>
                <a:rPr lang="fi-FI" sz="1500"/>
                <a:t>19. Kymenlaakso</a:t>
              </a:r>
            </a:p>
            <a:p>
              <a:r>
                <a:rPr lang="fi-FI" sz="1500"/>
                <a:t>20. Etelä-Karjala</a:t>
              </a:r>
            </a:p>
            <a:p>
              <a:r>
                <a:rPr lang="fi-FI" sz="1500"/>
                <a:t>21. Vantaa ja Kerava</a:t>
              </a:r>
            </a:p>
            <a:p>
              <a:r>
                <a:rPr lang="fi-FI" sz="1500"/>
                <a:t>23. Ahvenanmaa</a:t>
              </a:r>
            </a:p>
          </p:txBody>
        </p:sp>
        <p:sp>
          <p:nvSpPr>
            <p:cNvPr id="19" name="Tekstiruutu 18">
              <a:extLst>
                <a:ext uri="{FF2B5EF4-FFF2-40B4-BE49-F238E27FC236}">
                  <a16:creationId xmlns:a16="http://schemas.microsoft.com/office/drawing/2014/main" id="{6183B96F-4C85-4037-8FFE-559DD066F411}"/>
                </a:ext>
              </a:extLst>
            </p:cNvPr>
            <p:cNvSpPr txBox="1"/>
            <p:nvPr/>
          </p:nvSpPr>
          <p:spPr>
            <a:xfrm>
              <a:off x="838200" y="6425169"/>
              <a:ext cx="61722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i-FI" sz="1400" b="1">
                  <a:solidFill>
                    <a:srgbClr val="1F3C72"/>
                  </a:solidFill>
                </a:rPr>
                <a:t>(22. Helsinki)</a:t>
              </a:r>
            </a:p>
          </p:txBody>
        </p:sp>
      </p:grpSp>
      <p:sp>
        <p:nvSpPr>
          <p:cNvPr id="4" name="Otsikko 3">
            <a:extLst>
              <a:ext uri="{FF2B5EF4-FFF2-40B4-BE49-F238E27FC236}">
                <a16:creationId xmlns:a16="http://schemas.microsoft.com/office/drawing/2014/main" id="{96C68F6A-B281-543C-695C-D795A3A81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Hyvinvointialueet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B836B10C-9403-D768-99CA-E670FC89848C}"/>
              </a:ext>
            </a:extLst>
          </p:cNvPr>
          <p:cNvSpPr txBox="1"/>
          <p:nvPr/>
        </p:nvSpPr>
        <p:spPr>
          <a:xfrm>
            <a:off x="3622241" y="1579959"/>
            <a:ext cx="438806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fi-FI" sz="1800" dirty="0"/>
              <a:t>1.7.2021 alkaen perustetut hyvinvointialueet.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fi-FI" sz="1800" dirty="0"/>
              <a:t>Hyvinvointialueet aloittivat toimintansa vuoden 2023 alusta.</a:t>
            </a:r>
          </a:p>
        </p:txBody>
      </p:sp>
    </p:spTree>
    <p:extLst>
      <p:ext uri="{BB962C8B-B14F-4D97-AF65-F5344CB8AC3E}">
        <p14:creationId xmlns:p14="http://schemas.microsoft.com/office/powerpoint/2010/main" val="4252312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CF3732-005B-4410-9FEF-7D91F9ABC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Oma palokunta osana pelastustoimea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B65DAA0-D7DC-4CD1-9812-73C5C3C37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1800">
                <a:highlight>
                  <a:srgbClr val="FFFF00"/>
                </a:highlight>
              </a:rPr>
              <a:t>PALOKUNTA TÄYTTÄÄ ITSE NÄMÄ KOHDAT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1800"/>
              <a:t>Tähän asiaa siitä, miten oman palokunnan toiminta nivoutuu pelastustoimeen (mitä on sanottu palokuntasopimuksessa vastuista. Millaisia hälytyksiä palokunta tekee, millaisella kalustolla ja kuinka monella henkilöllä…)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1800"/>
              <a:t>Mikä taho ohjaa mitäkin toimintaa: mitkä toiminnot kuuluvat palokunnalle, mistä päävastuussa on pelastuslaitos/pelastusliitto (hälytykset, harjoitukset, kurssit, TUVI, leirit, varainhankinta…)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1800"/>
              <a:t>Perusasiat: varusteiden hankinta, kuka omistaa mitäkin ja on vastuussa mistäkin (paloasema kiinteistöt, ajoneuvot ja muu kalusto)</a:t>
            </a:r>
          </a:p>
        </p:txBody>
      </p:sp>
    </p:spTree>
    <p:extLst>
      <p:ext uri="{BB962C8B-B14F-4D97-AF65-F5344CB8AC3E}">
        <p14:creationId xmlns:p14="http://schemas.microsoft.com/office/powerpoint/2010/main" val="3806737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4645A7-005E-D0A9-7EB9-648F572F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SIDOSRYHMÄT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FB659B-F8EC-2E45-0E5B-E9372BEAF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34803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fi-FI" sz="1800"/>
              <a:t>SPEK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fi-FI" sz="1800"/>
              <a:t>SPPL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fi-FI" sz="1800"/>
              <a:t>SSPL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fi-FI" sz="1800"/>
              <a:t>Pelastusliitot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fi-FI" sz="1800"/>
              <a:t>SPR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fi-FI" sz="1800"/>
              <a:t>Meripelastusseura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24387D8-E47E-6263-F86D-FFB4FE5CDC19}"/>
              </a:ext>
            </a:extLst>
          </p:cNvPr>
          <p:cNvSpPr txBox="1"/>
          <p:nvPr/>
        </p:nvSpPr>
        <p:spPr>
          <a:xfrm>
            <a:off x="4111388" y="1825625"/>
            <a:ext cx="609372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>
                <a:latin typeface="Roboto" panose="02000000000000000000" pitchFamily="2" charset="0"/>
                <a:ea typeface="Roboto" panose="02000000000000000000" pitchFamily="2" charset="0"/>
              </a:rPr>
              <a:t>Lentopelastusseura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>
                <a:latin typeface="Roboto" panose="02000000000000000000" pitchFamily="2" charset="0"/>
                <a:ea typeface="Roboto" panose="02000000000000000000" pitchFamily="2" charset="0"/>
              </a:rPr>
              <a:t>Pelastuskoirat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err="1">
                <a:latin typeface="Roboto" panose="02000000000000000000" pitchFamily="2" charset="0"/>
                <a:ea typeface="Roboto" panose="02000000000000000000" pitchFamily="2" charset="0"/>
              </a:rPr>
              <a:t>Vapepa</a:t>
            </a:r>
            <a:endParaRPr lang="fi-FI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>
                <a:latin typeface="Roboto" panose="02000000000000000000" pitchFamily="2" charset="0"/>
                <a:ea typeface="Roboto" panose="02000000000000000000" pitchFamily="2" charset="0"/>
              </a:rPr>
              <a:t>Poliisi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>
                <a:latin typeface="Roboto" panose="02000000000000000000" pitchFamily="2" charset="0"/>
                <a:ea typeface="Roboto" panose="02000000000000000000" pitchFamily="2" charset="0"/>
              </a:rPr>
              <a:t>Puolustusvoimat</a:t>
            </a:r>
          </a:p>
        </p:txBody>
      </p:sp>
    </p:spTree>
    <p:extLst>
      <p:ext uri="{BB962C8B-B14F-4D97-AF65-F5344CB8AC3E}">
        <p14:creationId xmlns:p14="http://schemas.microsoft.com/office/powerpoint/2010/main" val="4224851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BD59C8-9906-D450-FD7B-E35DDF7B7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1737" y="2332797"/>
            <a:ext cx="9144000" cy="165576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Palvelutoiminta</a:t>
            </a:r>
            <a:endParaRPr lang="fi-FI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Harrastustoiminta</a:t>
            </a:r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01EC9A-8FF8-BA16-F79B-5426EABD9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820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i="0">
                <a:solidFill>
                  <a:srgbClr val="1F3C72"/>
                </a:solidFill>
                <a:effectLst/>
                <a:latin typeface="Roboto" panose="02000000000000000000" pitchFamily="2" charset="0"/>
              </a:rPr>
              <a:t>Monipuolinen harrastus kaikille palokuntatoiminnasta kiinnostuneille</a:t>
            </a:r>
            <a:br>
              <a:rPr lang="fi-FI" i="0">
                <a:solidFill>
                  <a:srgbClr val="1F3C72"/>
                </a:solidFill>
                <a:effectLst/>
                <a:latin typeface="Roboto" panose="02000000000000000000" pitchFamily="2" charset="0"/>
              </a:rPr>
            </a:br>
            <a:endParaRPr lang="fi-FI">
              <a:solidFill>
                <a:srgbClr val="1F3C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21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F70493-9777-D527-6EFB-30363AD4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39" y="70698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i="0">
                <a:solidFill>
                  <a:srgbClr val="1F3C72"/>
                </a:solidFill>
                <a:effectLst/>
                <a:latin typeface="Roboto" panose="02000000000000000000" pitchFamily="2" charset="0"/>
              </a:rPr>
              <a:t>Opit turvallisuuteen liittyviä taitoja, kuten alkusammutusta ja ensiapua</a:t>
            </a:r>
            <a:br>
              <a:rPr lang="fi-FI" i="0">
                <a:solidFill>
                  <a:srgbClr val="1F3C72"/>
                </a:solidFill>
                <a:effectLst/>
                <a:latin typeface="Roboto" panose="02000000000000000000" pitchFamily="2" charset="0"/>
              </a:rPr>
            </a:br>
            <a:endParaRPr lang="fi-FI">
              <a:solidFill>
                <a:srgbClr val="1F3C72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6F5AA7-F8A9-572F-9F90-06B7024F8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534" y="2032544"/>
            <a:ext cx="10515600" cy="4351338"/>
          </a:xfrm>
        </p:spPr>
        <p:txBody>
          <a:bodyPr>
            <a:normAutofit/>
          </a:bodyPr>
          <a:lstStyle/>
          <a:p>
            <a:r>
              <a:rPr lang="fi-FI" sz="2400"/>
              <a:t>Pohjustaa nuorisotoimintaa ja sen mahdollisuuksia</a:t>
            </a:r>
          </a:p>
        </p:txBody>
      </p:sp>
    </p:spTree>
    <p:extLst>
      <p:ext uri="{BB962C8B-B14F-4D97-AF65-F5344CB8AC3E}">
        <p14:creationId xmlns:p14="http://schemas.microsoft.com/office/powerpoint/2010/main" val="3967858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D260EE0F-D419-4067-BA39-31855A6F2D68}"/>
              </a:ext>
            </a:extLst>
          </p:cNvPr>
          <p:cNvSpPr/>
          <p:nvPr/>
        </p:nvSpPr>
        <p:spPr>
          <a:xfrm>
            <a:off x="222225" y="3475037"/>
            <a:ext cx="1722268" cy="612559"/>
          </a:xfrm>
          <a:prstGeom prst="roundRect">
            <a:avLst/>
          </a:prstGeom>
          <a:solidFill>
            <a:srgbClr val="223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Lapsi tai nuori</a:t>
            </a:r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123F5775-1186-4BAF-89AE-452BDF37403C}"/>
              </a:ext>
            </a:extLst>
          </p:cNvPr>
          <p:cNvSpPr/>
          <p:nvPr/>
        </p:nvSpPr>
        <p:spPr>
          <a:xfrm>
            <a:off x="2293437" y="3312407"/>
            <a:ext cx="1846554" cy="930952"/>
          </a:xfrm>
          <a:prstGeom prst="ellipse">
            <a:avLst/>
          </a:prstGeom>
          <a:solidFill>
            <a:srgbClr val="223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Harrastus-toiminta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BC861BEE-3220-4FD0-970D-A214FFFCBBA2}"/>
              </a:ext>
            </a:extLst>
          </p:cNvPr>
          <p:cNvSpPr/>
          <p:nvPr/>
        </p:nvSpPr>
        <p:spPr>
          <a:xfrm>
            <a:off x="7073580" y="4014732"/>
            <a:ext cx="1846555" cy="9309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Palvelu-toiminta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D2F86BB9-BD12-491D-8FDF-E8AA6BADA241}"/>
              </a:ext>
            </a:extLst>
          </p:cNvPr>
          <p:cNvSpPr/>
          <p:nvPr/>
        </p:nvSpPr>
        <p:spPr>
          <a:xfrm>
            <a:off x="4441378" y="3312407"/>
            <a:ext cx="2068497" cy="870012"/>
          </a:xfrm>
          <a:prstGeom prst="rect">
            <a:avLst/>
          </a:prstGeom>
          <a:solidFill>
            <a:srgbClr val="223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Nuorisotoiminta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7E36B80D-7DE3-405F-95C3-EC7AD58945F1}"/>
              </a:ext>
            </a:extLst>
          </p:cNvPr>
          <p:cNvSpPr/>
          <p:nvPr/>
        </p:nvSpPr>
        <p:spPr>
          <a:xfrm>
            <a:off x="9587882" y="4725890"/>
            <a:ext cx="2464834" cy="870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Hälytystoiminta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Keikat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Roboto"/>
                <a:cs typeface="+mn-cs"/>
              </a:rPr>
              <a:t>Kouluttaminen</a:t>
            </a:r>
          </a:p>
        </p:txBody>
      </p:sp>
      <p:cxnSp>
        <p:nvCxnSpPr>
          <p:cNvPr id="20" name="Suora nuoliyhdysviiva 19">
            <a:extLst>
              <a:ext uri="{FF2B5EF4-FFF2-40B4-BE49-F238E27FC236}">
                <a16:creationId xmlns:a16="http://schemas.microsoft.com/office/drawing/2014/main" id="{8497F1EB-500D-4FE0-BBAC-0531F25EA43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1944493" y="3781317"/>
            <a:ext cx="2249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nuoliyhdysviiva 20">
            <a:extLst>
              <a:ext uri="{FF2B5EF4-FFF2-40B4-BE49-F238E27FC236}">
                <a16:creationId xmlns:a16="http://schemas.microsoft.com/office/drawing/2014/main" id="{92A24F9A-C851-4213-B74C-3B5A685F54CD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4139991" y="3777883"/>
            <a:ext cx="2437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lipsi 59">
            <a:extLst>
              <a:ext uri="{FF2B5EF4-FFF2-40B4-BE49-F238E27FC236}">
                <a16:creationId xmlns:a16="http://schemas.microsoft.com/office/drawing/2014/main" id="{3E583C82-048A-4991-9480-9323E17A1597}"/>
              </a:ext>
            </a:extLst>
          </p:cNvPr>
          <p:cNvSpPr/>
          <p:nvPr/>
        </p:nvSpPr>
        <p:spPr>
          <a:xfrm>
            <a:off x="7073581" y="2680420"/>
            <a:ext cx="1846554" cy="9309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Harrastus-toiminta</a:t>
            </a:r>
          </a:p>
        </p:txBody>
      </p:sp>
      <p:sp>
        <p:nvSpPr>
          <p:cNvPr id="61" name="Suorakulmio 60">
            <a:extLst>
              <a:ext uri="{FF2B5EF4-FFF2-40B4-BE49-F238E27FC236}">
                <a16:creationId xmlns:a16="http://schemas.microsoft.com/office/drawing/2014/main" id="{223D6CBB-D8E7-4127-8EC7-AF47E5918190}"/>
              </a:ext>
            </a:extLst>
          </p:cNvPr>
          <p:cNvSpPr/>
          <p:nvPr/>
        </p:nvSpPr>
        <p:spPr>
          <a:xfrm>
            <a:off x="9587883" y="677578"/>
            <a:ext cx="2464834" cy="1164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Nuorisotoiminta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Osaston johtaja, </a:t>
            </a:r>
            <a:b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kouluttaja, ohjaaja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Calibri"/>
            </a:endParaRPr>
          </a:p>
        </p:txBody>
      </p:sp>
      <p:cxnSp>
        <p:nvCxnSpPr>
          <p:cNvPr id="62" name="Suora nuoliyhdysviiva 61">
            <a:extLst>
              <a:ext uri="{FF2B5EF4-FFF2-40B4-BE49-F238E27FC236}">
                <a16:creationId xmlns:a16="http://schemas.microsoft.com/office/drawing/2014/main" id="{D2E721B9-6057-4D2E-923F-37C24B841D54}"/>
              </a:ext>
            </a:extLst>
          </p:cNvPr>
          <p:cNvCxnSpPr>
            <a:cxnSpLocks/>
            <a:stCxn id="10" idx="3"/>
            <a:endCxn id="60" idx="3"/>
          </p:cNvCxnSpPr>
          <p:nvPr/>
        </p:nvCxnSpPr>
        <p:spPr>
          <a:xfrm flipV="1">
            <a:off x="6509875" y="3475037"/>
            <a:ext cx="834128" cy="272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uora nuoliyhdysviiva 63">
            <a:extLst>
              <a:ext uri="{FF2B5EF4-FFF2-40B4-BE49-F238E27FC236}">
                <a16:creationId xmlns:a16="http://schemas.microsoft.com/office/drawing/2014/main" id="{153F13B3-75E8-42B1-BD47-917714E7DB5A}"/>
              </a:ext>
            </a:extLst>
          </p:cNvPr>
          <p:cNvCxnSpPr>
            <a:cxnSpLocks/>
            <a:stCxn id="10" idx="3"/>
            <a:endCxn id="14" idx="1"/>
          </p:cNvCxnSpPr>
          <p:nvPr/>
        </p:nvCxnSpPr>
        <p:spPr>
          <a:xfrm>
            <a:off x="6509875" y="3747413"/>
            <a:ext cx="834127" cy="403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uora nuoliyhdysviiva 66">
            <a:extLst>
              <a:ext uri="{FF2B5EF4-FFF2-40B4-BE49-F238E27FC236}">
                <a16:creationId xmlns:a16="http://schemas.microsoft.com/office/drawing/2014/main" id="{B9920627-D8FF-4068-B924-9A441EDB60BE}"/>
              </a:ext>
            </a:extLst>
          </p:cNvPr>
          <p:cNvCxnSpPr>
            <a:cxnSpLocks/>
            <a:stCxn id="60" idx="6"/>
            <a:endCxn id="61" idx="1"/>
          </p:cNvCxnSpPr>
          <p:nvPr/>
        </p:nvCxnSpPr>
        <p:spPr>
          <a:xfrm flipV="1">
            <a:off x="8920135" y="1259614"/>
            <a:ext cx="667748" cy="1886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uora nuoliyhdysviiva 73">
            <a:extLst>
              <a:ext uri="{FF2B5EF4-FFF2-40B4-BE49-F238E27FC236}">
                <a16:creationId xmlns:a16="http://schemas.microsoft.com/office/drawing/2014/main" id="{7B60D0EA-0D9D-4722-A0C6-E833F594CB24}"/>
              </a:ext>
            </a:extLst>
          </p:cNvPr>
          <p:cNvCxnSpPr>
            <a:cxnSpLocks/>
            <a:stCxn id="60" idx="6"/>
            <a:endCxn id="28" idx="1"/>
          </p:cNvCxnSpPr>
          <p:nvPr/>
        </p:nvCxnSpPr>
        <p:spPr>
          <a:xfrm>
            <a:off x="8920135" y="3145896"/>
            <a:ext cx="667747" cy="812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uora nuoliyhdysviiva 76">
            <a:extLst>
              <a:ext uri="{FF2B5EF4-FFF2-40B4-BE49-F238E27FC236}">
                <a16:creationId xmlns:a16="http://schemas.microsoft.com/office/drawing/2014/main" id="{B2050EDE-935A-4C0A-A9D8-156D1B839751}"/>
              </a:ext>
            </a:extLst>
          </p:cNvPr>
          <p:cNvCxnSpPr>
            <a:cxnSpLocks/>
            <a:stCxn id="14" idx="6"/>
            <a:endCxn id="28" idx="1"/>
          </p:cNvCxnSpPr>
          <p:nvPr/>
        </p:nvCxnSpPr>
        <p:spPr>
          <a:xfrm flipV="1">
            <a:off x="8920135" y="3958182"/>
            <a:ext cx="667747" cy="522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uora nuoliyhdysviiva 79">
            <a:extLst>
              <a:ext uri="{FF2B5EF4-FFF2-40B4-BE49-F238E27FC236}">
                <a16:creationId xmlns:a16="http://schemas.microsoft.com/office/drawing/2014/main" id="{26AF2865-EA68-4884-AD52-21AB14223A4A}"/>
              </a:ext>
            </a:extLst>
          </p:cNvPr>
          <p:cNvCxnSpPr>
            <a:cxnSpLocks/>
            <a:stCxn id="14" idx="6"/>
            <a:endCxn id="19" idx="1"/>
          </p:cNvCxnSpPr>
          <p:nvPr/>
        </p:nvCxnSpPr>
        <p:spPr>
          <a:xfrm>
            <a:off x="8920135" y="4480208"/>
            <a:ext cx="667747" cy="680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uora yhdysviiva 89">
            <a:extLst>
              <a:ext uri="{FF2B5EF4-FFF2-40B4-BE49-F238E27FC236}">
                <a16:creationId xmlns:a16="http://schemas.microsoft.com/office/drawing/2014/main" id="{496D1A66-2FE8-4C7F-93CB-88C053483303}"/>
              </a:ext>
            </a:extLst>
          </p:cNvPr>
          <p:cNvCxnSpPr>
            <a:cxnSpLocks/>
          </p:cNvCxnSpPr>
          <p:nvPr/>
        </p:nvCxnSpPr>
        <p:spPr>
          <a:xfrm>
            <a:off x="6574334" y="721543"/>
            <a:ext cx="97161" cy="5779363"/>
          </a:xfrm>
          <a:prstGeom prst="line">
            <a:avLst/>
          </a:prstGeom>
          <a:ln>
            <a:solidFill>
              <a:srgbClr val="223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kstiruutu 95">
            <a:extLst>
              <a:ext uri="{FF2B5EF4-FFF2-40B4-BE49-F238E27FC236}">
                <a16:creationId xmlns:a16="http://schemas.microsoft.com/office/drawing/2014/main" id="{99A1E8C3-350E-4FB8-8370-89516C29CB10}"/>
              </a:ext>
            </a:extLst>
          </p:cNvPr>
          <p:cNvSpPr txBox="1"/>
          <p:nvPr/>
        </p:nvSpPr>
        <p:spPr>
          <a:xfrm>
            <a:off x="7340796" y="1559802"/>
            <a:ext cx="133556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22346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Yli 18-vuotias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(jossain palokunnissa jo 16-vuotias)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Calibri"/>
            </a:endParaRPr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9A168220-FB74-4313-9574-B802D8EFE9B4}"/>
              </a:ext>
            </a:extLst>
          </p:cNvPr>
          <p:cNvSpPr/>
          <p:nvPr/>
        </p:nvSpPr>
        <p:spPr>
          <a:xfrm>
            <a:off x="9587882" y="3391578"/>
            <a:ext cx="2464834" cy="1133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Tukitoiminta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Turvallisuusviestintä- ja kouluttaminen,</a:t>
            </a:r>
            <a:b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Calibri"/>
              </a:rPr>
            </a:b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muonitus, varainhankinta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Hälytysmuonitus 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Calibri"/>
            </a:endParaRPr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CACE12FE-F81B-45F6-A24C-11D1C07B8ECF}"/>
              </a:ext>
            </a:extLst>
          </p:cNvPr>
          <p:cNvSpPr/>
          <p:nvPr/>
        </p:nvSpPr>
        <p:spPr>
          <a:xfrm>
            <a:off x="9588621" y="2123871"/>
            <a:ext cx="2464834" cy="1115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Yhdistystoiminta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Hallitus, rahastonhoitaja, </a:t>
            </a:r>
            <a:b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viestintä, toimintojen johtajat, veteraanit, soittokunnat</a:t>
            </a:r>
          </a:p>
        </p:txBody>
      </p:sp>
      <p:cxnSp>
        <p:nvCxnSpPr>
          <p:cNvPr id="39" name="Suora nuoliyhdysviiva 38">
            <a:extLst>
              <a:ext uri="{FF2B5EF4-FFF2-40B4-BE49-F238E27FC236}">
                <a16:creationId xmlns:a16="http://schemas.microsoft.com/office/drawing/2014/main" id="{2FEC46F2-0D96-459C-89DA-872ADF0178FD}"/>
              </a:ext>
            </a:extLst>
          </p:cNvPr>
          <p:cNvCxnSpPr>
            <a:cxnSpLocks/>
            <a:endCxn id="34" idx="1"/>
          </p:cNvCxnSpPr>
          <p:nvPr/>
        </p:nvCxnSpPr>
        <p:spPr>
          <a:xfrm flipV="1">
            <a:off x="8920816" y="2681481"/>
            <a:ext cx="667805" cy="454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iruutu 30">
            <a:extLst>
              <a:ext uri="{FF2B5EF4-FFF2-40B4-BE49-F238E27FC236}">
                <a16:creationId xmlns:a16="http://schemas.microsoft.com/office/drawing/2014/main" id="{0262AEF1-60D9-6183-C17B-7562D0A4C151}"/>
              </a:ext>
            </a:extLst>
          </p:cNvPr>
          <p:cNvSpPr txBox="1"/>
          <p:nvPr/>
        </p:nvSpPr>
        <p:spPr>
          <a:xfrm>
            <a:off x="4697241" y="3843557"/>
            <a:ext cx="18473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Calibri"/>
            </a:endParaRPr>
          </a:p>
        </p:txBody>
      </p:sp>
      <p:pic>
        <p:nvPicPr>
          <p:cNvPr id="3" name="Kuva 2" descr="Mies tasaisella täytöllä">
            <a:extLst>
              <a:ext uri="{FF2B5EF4-FFF2-40B4-BE49-F238E27FC236}">
                <a16:creationId xmlns:a16="http://schemas.microsoft.com/office/drawing/2014/main" id="{35884FEE-FFA5-8DB6-8307-D7A300C92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87144" y="1550200"/>
            <a:ext cx="914400" cy="914400"/>
          </a:xfrm>
          <a:prstGeom prst="rect">
            <a:avLst/>
          </a:prstGeom>
        </p:spPr>
      </p:pic>
      <p:sp>
        <p:nvSpPr>
          <p:cNvPr id="32" name="Tekstiruutu 31">
            <a:extLst>
              <a:ext uri="{FF2B5EF4-FFF2-40B4-BE49-F238E27FC236}">
                <a16:creationId xmlns:a16="http://schemas.microsoft.com/office/drawing/2014/main" id="{45ACFE56-AB8B-2CD0-E993-BDB3B4441EA5}"/>
              </a:ext>
            </a:extLst>
          </p:cNvPr>
          <p:cNvSpPr txBox="1"/>
          <p:nvPr/>
        </p:nvSpPr>
        <p:spPr>
          <a:xfrm>
            <a:off x="1965980" y="2534937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22346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Alle 18-vuotias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(jossain palokunnissa jo 16-vuotias)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Calibri"/>
            </a:endParaRPr>
          </a:p>
        </p:txBody>
      </p:sp>
      <p:pic>
        <p:nvPicPr>
          <p:cNvPr id="33" name="Kuva 32" descr="Mies tasaisella täytöllä">
            <a:extLst>
              <a:ext uri="{FF2B5EF4-FFF2-40B4-BE49-F238E27FC236}">
                <a16:creationId xmlns:a16="http://schemas.microsoft.com/office/drawing/2014/main" id="{97A12CB2-D00C-D399-1FB1-D234ACAB1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6192" y="604416"/>
            <a:ext cx="914400" cy="914400"/>
          </a:xfrm>
          <a:prstGeom prst="rect">
            <a:avLst/>
          </a:prstGeom>
        </p:spPr>
      </p:pic>
      <p:sp>
        <p:nvSpPr>
          <p:cNvPr id="49" name="Otsikko 3">
            <a:extLst>
              <a:ext uri="{FF2B5EF4-FFF2-40B4-BE49-F238E27FC236}">
                <a16:creationId xmlns:a16="http://schemas.microsoft.com/office/drawing/2014/main" id="{3C7EA7C9-98FB-9E87-ED7C-E563A50EC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Nuorten urapolku</a:t>
            </a:r>
          </a:p>
        </p:txBody>
      </p:sp>
    </p:spTree>
    <p:extLst>
      <p:ext uri="{BB962C8B-B14F-4D97-AF65-F5344CB8AC3E}">
        <p14:creationId xmlns:p14="http://schemas.microsoft.com/office/powerpoint/2010/main" val="848002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D260EE0F-D419-4067-BA39-31855A6F2D68}"/>
              </a:ext>
            </a:extLst>
          </p:cNvPr>
          <p:cNvSpPr/>
          <p:nvPr/>
        </p:nvSpPr>
        <p:spPr>
          <a:xfrm>
            <a:off x="349852" y="3559954"/>
            <a:ext cx="1722268" cy="612559"/>
          </a:xfrm>
          <a:prstGeom prst="roundRect">
            <a:avLst/>
          </a:prstGeom>
          <a:solidFill>
            <a:srgbClr val="223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Aikuinen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BC861BEE-3220-4FD0-970D-A214FFFCBBA2}"/>
              </a:ext>
            </a:extLst>
          </p:cNvPr>
          <p:cNvSpPr/>
          <p:nvPr/>
        </p:nvSpPr>
        <p:spPr>
          <a:xfrm>
            <a:off x="3313950" y="4046940"/>
            <a:ext cx="1846555" cy="930952"/>
          </a:xfrm>
          <a:prstGeom prst="ellipse">
            <a:avLst/>
          </a:prstGeom>
          <a:gradFill>
            <a:gsLst>
              <a:gs pos="0">
                <a:schemeClr val="accent1">
                  <a:lumMod val="78000"/>
                </a:schemeClr>
              </a:gs>
              <a:gs pos="35000">
                <a:srgbClr val="0070C0"/>
              </a:gs>
              <a:gs pos="100000">
                <a:srgbClr val="00B0F0"/>
              </a:gs>
            </a:gsLst>
            <a:lin ang="16200000" scaled="1"/>
          </a:gradFill>
          <a:ln>
            <a:solidFill>
              <a:schemeClr val="accent1">
                <a:shade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Palvelu-toiminta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7E36B80D-7DE3-405F-95C3-EC7AD58945F1}"/>
              </a:ext>
            </a:extLst>
          </p:cNvPr>
          <p:cNvSpPr/>
          <p:nvPr/>
        </p:nvSpPr>
        <p:spPr>
          <a:xfrm>
            <a:off x="9237004" y="4544885"/>
            <a:ext cx="2464834" cy="126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Hälytystoiminta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Hälytystoiminta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Viikkoharjoitusten kouluttaminen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0" name="Ellipsi 59">
            <a:extLst>
              <a:ext uri="{FF2B5EF4-FFF2-40B4-BE49-F238E27FC236}">
                <a16:creationId xmlns:a16="http://schemas.microsoft.com/office/drawing/2014/main" id="{3E583C82-048A-4991-9480-9323E17A1597}"/>
              </a:ext>
            </a:extLst>
          </p:cNvPr>
          <p:cNvSpPr/>
          <p:nvPr/>
        </p:nvSpPr>
        <p:spPr>
          <a:xfrm>
            <a:off x="3293287" y="2469806"/>
            <a:ext cx="1846554" cy="930952"/>
          </a:xfrm>
          <a:prstGeom prst="ellipse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38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Harrastus-toiminta</a:t>
            </a:r>
          </a:p>
        </p:txBody>
      </p:sp>
      <p:sp>
        <p:nvSpPr>
          <p:cNvPr id="61" name="Suorakulmio 60">
            <a:extLst>
              <a:ext uri="{FF2B5EF4-FFF2-40B4-BE49-F238E27FC236}">
                <a16:creationId xmlns:a16="http://schemas.microsoft.com/office/drawing/2014/main" id="{223D6CBB-D8E7-4127-8EC7-AF47E5918190}"/>
              </a:ext>
            </a:extLst>
          </p:cNvPr>
          <p:cNvSpPr/>
          <p:nvPr/>
        </p:nvSpPr>
        <p:spPr>
          <a:xfrm>
            <a:off x="9237005" y="585479"/>
            <a:ext cx="2464834" cy="1260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Nuorisotoiminta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Osaston johtaja, </a:t>
            </a:r>
            <a:b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kouluttaja, ohjaaja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Viikkoharjoitusten kouluttaminen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Calibri"/>
            </a:endParaRPr>
          </a:p>
        </p:txBody>
      </p:sp>
      <p:cxnSp>
        <p:nvCxnSpPr>
          <p:cNvPr id="62" name="Suora nuoliyhdysviiva 61">
            <a:extLst>
              <a:ext uri="{FF2B5EF4-FFF2-40B4-BE49-F238E27FC236}">
                <a16:creationId xmlns:a16="http://schemas.microsoft.com/office/drawing/2014/main" id="{D2E721B9-6057-4D2E-923F-37C24B841D54}"/>
              </a:ext>
            </a:extLst>
          </p:cNvPr>
          <p:cNvCxnSpPr>
            <a:cxnSpLocks/>
            <a:stCxn id="8" idx="3"/>
            <a:endCxn id="60" idx="2"/>
          </p:cNvCxnSpPr>
          <p:nvPr/>
        </p:nvCxnSpPr>
        <p:spPr>
          <a:xfrm flipV="1">
            <a:off x="2072120" y="2935282"/>
            <a:ext cx="1221167" cy="930952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uora nuoliyhdysviiva 63">
            <a:extLst>
              <a:ext uri="{FF2B5EF4-FFF2-40B4-BE49-F238E27FC236}">
                <a16:creationId xmlns:a16="http://schemas.microsoft.com/office/drawing/2014/main" id="{153F13B3-75E8-42B1-BD47-917714E7DB5A}"/>
              </a:ext>
            </a:extLst>
          </p:cNvPr>
          <p:cNvCxnSpPr>
            <a:cxnSpLocks/>
            <a:stCxn id="8" idx="3"/>
            <a:endCxn id="14" idx="2"/>
          </p:cNvCxnSpPr>
          <p:nvPr/>
        </p:nvCxnSpPr>
        <p:spPr>
          <a:xfrm>
            <a:off x="2072120" y="3866234"/>
            <a:ext cx="1241830" cy="64618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uora nuoliyhdysviiva 66">
            <a:extLst>
              <a:ext uri="{FF2B5EF4-FFF2-40B4-BE49-F238E27FC236}">
                <a16:creationId xmlns:a16="http://schemas.microsoft.com/office/drawing/2014/main" id="{B9920627-D8FF-4068-B924-9A441EDB60BE}"/>
              </a:ext>
            </a:extLst>
          </p:cNvPr>
          <p:cNvCxnSpPr>
            <a:cxnSpLocks/>
            <a:stCxn id="60" idx="6"/>
            <a:endCxn id="61" idx="1"/>
          </p:cNvCxnSpPr>
          <p:nvPr/>
        </p:nvCxnSpPr>
        <p:spPr>
          <a:xfrm flipV="1">
            <a:off x="5139841" y="1215479"/>
            <a:ext cx="4097164" cy="1719803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uora nuoliyhdysviiva 73">
            <a:extLst>
              <a:ext uri="{FF2B5EF4-FFF2-40B4-BE49-F238E27FC236}">
                <a16:creationId xmlns:a16="http://schemas.microsoft.com/office/drawing/2014/main" id="{7B60D0EA-0D9D-4722-A0C6-E833F594CB24}"/>
              </a:ext>
            </a:extLst>
          </p:cNvPr>
          <p:cNvCxnSpPr>
            <a:cxnSpLocks/>
            <a:stCxn id="60" idx="6"/>
            <a:endCxn id="28" idx="1"/>
          </p:cNvCxnSpPr>
          <p:nvPr/>
        </p:nvCxnSpPr>
        <p:spPr>
          <a:xfrm>
            <a:off x="5139841" y="2935282"/>
            <a:ext cx="4097163" cy="925474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uora nuoliyhdysviiva 76">
            <a:extLst>
              <a:ext uri="{FF2B5EF4-FFF2-40B4-BE49-F238E27FC236}">
                <a16:creationId xmlns:a16="http://schemas.microsoft.com/office/drawing/2014/main" id="{B2050EDE-935A-4C0A-A9D8-156D1B839751}"/>
              </a:ext>
            </a:extLst>
          </p:cNvPr>
          <p:cNvCxnSpPr>
            <a:cxnSpLocks/>
            <a:stCxn id="14" idx="6"/>
            <a:endCxn id="28" idx="1"/>
          </p:cNvCxnSpPr>
          <p:nvPr/>
        </p:nvCxnSpPr>
        <p:spPr>
          <a:xfrm flipV="1">
            <a:off x="5160505" y="3860756"/>
            <a:ext cx="4076499" cy="65166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uora nuoliyhdysviiva 79">
            <a:extLst>
              <a:ext uri="{FF2B5EF4-FFF2-40B4-BE49-F238E27FC236}">
                <a16:creationId xmlns:a16="http://schemas.microsoft.com/office/drawing/2014/main" id="{26AF2865-EA68-4884-AD52-21AB14223A4A}"/>
              </a:ext>
            </a:extLst>
          </p:cNvPr>
          <p:cNvCxnSpPr>
            <a:cxnSpLocks/>
            <a:stCxn id="14" idx="6"/>
            <a:endCxn id="19" idx="1"/>
          </p:cNvCxnSpPr>
          <p:nvPr/>
        </p:nvCxnSpPr>
        <p:spPr>
          <a:xfrm>
            <a:off x="5160505" y="4512416"/>
            <a:ext cx="4076499" cy="66246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uora yhdysviiva 89">
            <a:extLst>
              <a:ext uri="{FF2B5EF4-FFF2-40B4-BE49-F238E27FC236}">
                <a16:creationId xmlns:a16="http://schemas.microsoft.com/office/drawing/2014/main" id="{496D1A66-2FE8-4C7F-93CB-88C053483303}"/>
              </a:ext>
            </a:extLst>
          </p:cNvPr>
          <p:cNvCxnSpPr>
            <a:cxnSpLocks/>
          </p:cNvCxnSpPr>
          <p:nvPr/>
        </p:nvCxnSpPr>
        <p:spPr>
          <a:xfrm>
            <a:off x="2466647" y="1637739"/>
            <a:ext cx="0" cy="4760696"/>
          </a:xfrm>
          <a:prstGeom prst="line">
            <a:avLst/>
          </a:prstGeom>
          <a:ln>
            <a:solidFill>
              <a:srgbClr val="223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uorakulmio 27">
            <a:extLst>
              <a:ext uri="{FF2B5EF4-FFF2-40B4-BE49-F238E27FC236}">
                <a16:creationId xmlns:a16="http://schemas.microsoft.com/office/drawing/2014/main" id="{9A168220-FB74-4313-9574-B802D8EFE9B4}"/>
              </a:ext>
            </a:extLst>
          </p:cNvPr>
          <p:cNvSpPr/>
          <p:nvPr/>
        </p:nvSpPr>
        <p:spPr>
          <a:xfrm>
            <a:off x="9237004" y="3230756"/>
            <a:ext cx="2464834" cy="126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Tukitoiminta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Turvallisuusviestintä- ja kouluttaminen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Tapahtumien muonitus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Varainhankinta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Hälytysmuonitus 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Calibri"/>
            </a:endParaRPr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CACE12FE-F81B-45F6-A24C-11D1C07B8ECF}"/>
              </a:ext>
            </a:extLst>
          </p:cNvPr>
          <p:cNvSpPr/>
          <p:nvPr/>
        </p:nvSpPr>
        <p:spPr>
          <a:xfrm>
            <a:off x="9237004" y="1916070"/>
            <a:ext cx="2464834" cy="1260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Yhdistystoiminta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Hallitus, rahastonhoitaja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Viestintä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Toimintojen johtajat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Veteraanit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Soittokunnat</a:t>
            </a:r>
          </a:p>
        </p:txBody>
      </p:sp>
      <p:cxnSp>
        <p:nvCxnSpPr>
          <p:cNvPr id="39" name="Suora nuoliyhdysviiva 38">
            <a:extLst>
              <a:ext uri="{FF2B5EF4-FFF2-40B4-BE49-F238E27FC236}">
                <a16:creationId xmlns:a16="http://schemas.microsoft.com/office/drawing/2014/main" id="{2FEC46F2-0D96-459C-89DA-872ADF0178FD}"/>
              </a:ext>
            </a:extLst>
          </p:cNvPr>
          <p:cNvCxnSpPr>
            <a:cxnSpLocks/>
            <a:stCxn id="60" idx="6"/>
            <a:endCxn id="34" idx="1"/>
          </p:cNvCxnSpPr>
          <p:nvPr/>
        </p:nvCxnSpPr>
        <p:spPr>
          <a:xfrm flipV="1">
            <a:off x="5139841" y="2546070"/>
            <a:ext cx="4097163" cy="38921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iruutu 30">
            <a:extLst>
              <a:ext uri="{FF2B5EF4-FFF2-40B4-BE49-F238E27FC236}">
                <a16:creationId xmlns:a16="http://schemas.microsoft.com/office/drawing/2014/main" id="{0262AEF1-60D9-6183-C17B-7562D0A4C151}"/>
              </a:ext>
            </a:extLst>
          </p:cNvPr>
          <p:cNvSpPr txBox="1"/>
          <p:nvPr/>
        </p:nvSpPr>
        <p:spPr>
          <a:xfrm>
            <a:off x="2365163" y="3879416"/>
            <a:ext cx="18473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Calibri"/>
            </a:endParaRPr>
          </a:p>
        </p:txBody>
      </p:sp>
      <p:pic>
        <p:nvPicPr>
          <p:cNvPr id="3" name="Kuva 2" descr="Mies tasaisella täytöllä">
            <a:extLst>
              <a:ext uri="{FF2B5EF4-FFF2-40B4-BE49-F238E27FC236}">
                <a16:creationId xmlns:a16="http://schemas.microsoft.com/office/drawing/2014/main" id="{35884FEE-FFA5-8DB6-8307-D7A300C92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7753" y="1744560"/>
            <a:ext cx="914400" cy="914400"/>
          </a:xfrm>
          <a:prstGeom prst="rect">
            <a:avLst/>
          </a:prstGeom>
        </p:spPr>
      </p:pic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7693921C-B0A0-6EFF-3F78-05BE6FF3A527}"/>
              </a:ext>
            </a:extLst>
          </p:cNvPr>
          <p:cNvSpPr/>
          <p:nvPr/>
        </p:nvSpPr>
        <p:spPr>
          <a:xfrm>
            <a:off x="5448925" y="4766682"/>
            <a:ext cx="1440000" cy="468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E95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/>
                <a:ea typeface="+mn-ea"/>
                <a:cs typeface="+mn-cs"/>
              </a:rPr>
              <a:t> Pelastustoiminnan peruskurssi (PeO)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/>
              <a:ea typeface="Roboto"/>
              <a:cs typeface="+mn-cs"/>
            </a:endParaRPr>
          </a:p>
        </p:txBody>
      </p:sp>
      <p:sp>
        <p:nvSpPr>
          <p:cNvPr id="30" name="Suorakulmio: Pyöristetyt kulmat 29">
            <a:extLst>
              <a:ext uri="{FF2B5EF4-FFF2-40B4-BE49-F238E27FC236}">
                <a16:creationId xmlns:a16="http://schemas.microsoft.com/office/drawing/2014/main" id="{A13CDCDE-8B74-831C-3DB6-9188D46CA7DF}"/>
              </a:ext>
            </a:extLst>
          </p:cNvPr>
          <p:cNvSpPr/>
          <p:nvPr/>
        </p:nvSpPr>
        <p:spPr>
          <a:xfrm>
            <a:off x="7007060" y="3119159"/>
            <a:ext cx="1440000" cy="468000"/>
          </a:xfrm>
          <a:prstGeom prst="roundRect">
            <a:avLst/>
          </a:prstGeom>
          <a:solidFill>
            <a:srgbClr val="00B0F0"/>
          </a:solidFill>
          <a:ln>
            <a:solidFill>
              <a:srgbClr val="E95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/>
                <a:ea typeface="+mn-ea"/>
                <a:cs typeface="+mn-cs"/>
              </a:rPr>
              <a:t>Palokuntanaistyön peruskurssi (SPEK)</a:t>
            </a:r>
          </a:p>
        </p:txBody>
      </p:sp>
      <p:sp>
        <p:nvSpPr>
          <p:cNvPr id="35" name="Suorakulmio: Pyöristetyt kulmat 34">
            <a:extLst>
              <a:ext uri="{FF2B5EF4-FFF2-40B4-BE49-F238E27FC236}">
                <a16:creationId xmlns:a16="http://schemas.microsoft.com/office/drawing/2014/main" id="{79A0012C-5FAE-AB29-3408-C838BCF85EFB}"/>
              </a:ext>
            </a:extLst>
          </p:cNvPr>
          <p:cNvSpPr/>
          <p:nvPr/>
        </p:nvSpPr>
        <p:spPr>
          <a:xfrm>
            <a:off x="6995871" y="1140986"/>
            <a:ext cx="1440000" cy="468000"/>
          </a:xfrm>
          <a:prstGeom prst="roundRect">
            <a:avLst/>
          </a:prstGeom>
          <a:solidFill>
            <a:schemeClr val="accent6"/>
          </a:solidFill>
          <a:ln>
            <a:solidFill>
              <a:srgbClr val="E95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/>
                <a:ea typeface="+mn-ea"/>
                <a:cs typeface="+mn-cs"/>
              </a:rPr>
              <a:t>Nuoriso-osaston johtajan kurssi (SPEK)</a:t>
            </a:r>
          </a:p>
        </p:txBody>
      </p:sp>
      <p:sp>
        <p:nvSpPr>
          <p:cNvPr id="37" name="Suorakulmio: Pyöristetyt kulmat 36">
            <a:extLst>
              <a:ext uri="{FF2B5EF4-FFF2-40B4-BE49-F238E27FC236}">
                <a16:creationId xmlns:a16="http://schemas.microsoft.com/office/drawing/2014/main" id="{734DDA2A-B092-3226-00A6-392231C47320}"/>
              </a:ext>
            </a:extLst>
          </p:cNvPr>
          <p:cNvSpPr/>
          <p:nvPr/>
        </p:nvSpPr>
        <p:spPr>
          <a:xfrm>
            <a:off x="7007060" y="2194103"/>
            <a:ext cx="1440000" cy="684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E95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/>
                <a:ea typeface="+mn-ea"/>
                <a:cs typeface="+mn-cs"/>
              </a:rPr>
              <a:t>Yhdistystoimijakurssi (Sivis) mm:</a:t>
            </a:r>
            <a:b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/>
                <a:ea typeface="+mn-ea"/>
                <a:cs typeface="+mn-cs"/>
              </a:rPr>
              <a:t>hallinto, talous, varain-hankinta, viestintä</a:t>
            </a:r>
          </a:p>
        </p:txBody>
      </p:sp>
      <p:sp>
        <p:nvSpPr>
          <p:cNvPr id="38" name="Suorakulmio: Pyöristetyt kulmat 37">
            <a:extLst>
              <a:ext uri="{FF2B5EF4-FFF2-40B4-BE49-F238E27FC236}">
                <a16:creationId xmlns:a16="http://schemas.microsoft.com/office/drawing/2014/main" id="{2FEE7305-2BC8-D070-83F0-1572C0B00E5A}"/>
              </a:ext>
            </a:extLst>
          </p:cNvPr>
          <p:cNvSpPr/>
          <p:nvPr/>
        </p:nvSpPr>
        <p:spPr>
          <a:xfrm>
            <a:off x="7007060" y="3628128"/>
            <a:ext cx="1440000" cy="468000"/>
          </a:xfrm>
          <a:prstGeom prst="roundRect">
            <a:avLst/>
          </a:prstGeom>
          <a:solidFill>
            <a:srgbClr val="00B0F0"/>
          </a:solidFill>
          <a:ln>
            <a:solidFill>
              <a:srgbClr val="E95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/>
                <a:ea typeface="+mn-ea"/>
                <a:cs typeface="+mn-cs"/>
              </a:rPr>
              <a:t>Hälytysmuonituskurssi (SPEK)</a:t>
            </a:r>
          </a:p>
        </p:txBody>
      </p:sp>
      <p:sp>
        <p:nvSpPr>
          <p:cNvPr id="40" name="Otsikko 3">
            <a:extLst>
              <a:ext uri="{FF2B5EF4-FFF2-40B4-BE49-F238E27FC236}">
                <a16:creationId xmlns:a16="http://schemas.microsoft.com/office/drawing/2014/main" id="{B240ED17-7CBE-5A2D-EC48-A24BC8116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1942"/>
          </a:xfrm>
        </p:spPr>
        <p:txBody>
          <a:bodyPr>
            <a:normAutofit/>
          </a:bodyPr>
          <a:lstStyle/>
          <a:p>
            <a:r>
              <a:rPr lang="fi-FI" sz="3000" dirty="0"/>
              <a:t>Aikuisen palokuntalaisen urapolku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C144AEE-BB03-21AD-512A-4DF9C39D979F}"/>
              </a:ext>
            </a:extLst>
          </p:cNvPr>
          <p:cNvSpPr txBox="1"/>
          <p:nvPr/>
        </p:nvSpPr>
        <p:spPr>
          <a:xfrm>
            <a:off x="226456" y="2658960"/>
            <a:ext cx="194605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22346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Yli 18-vuotias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(jossain palokunnissa jo 16-vuotias)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Calibri"/>
            </a:endParaRPr>
          </a:p>
        </p:txBody>
      </p:sp>
      <p:cxnSp>
        <p:nvCxnSpPr>
          <p:cNvPr id="33" name="Yhdistin: Kulma 32">
            <a:extLst>
              <a:ext uri="{FF2B5EF4-FFF2-40B4-BE49-F238E27FC236}">
                <a16:creationId xmlns:a16="http://schemas.microsoft.com/office/drawing/2014/main" id="{572E5D11-3588-35D9-4F9F-7D3571BF9F0C}"/>
              </a:ext>
            </a:extLst>
          </p:cNvPr>
          <p:cNvCxnSpPr>
            <a:cxnSpLocks/>
            <a:stCxn id="61" idx="3"/>
            <a:endCxn id="34" idx="3"/>
          </p:cNvCxnSpPr>
          <p:nvPr/>
        </p:nvCxnSpPr>
        <p:spPr>
          <a:xfrm flipH="1">
            <a:off x="11701838" y="1215479"/>
            <a:ext cx="1" cy="1330591"/>
          </a:xfrm>
          <a:prstGeom prst="bentConnector3">
            <a:avLst>
              <a:gd name="adj1" fmla="val -22860000000"/>
            </a:avLst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Yhdistin: Kulma 35">
            <a:extLst>
              <a:ext uri="{FF2B5EF4-FFF2-40B4-BE49-F238E27FC236}">
                <a16:creationId xmlns:a16="http://schemas.microsoft.com/office/drawing/2014/main" id="{F0521677-F4FD-2DEF-5208-9558F24AB1A9}"/>
              </a:ext>
            </a:extLst>
          </p:cNvPr>
          <p:cNvCxnSpPr>
            <a:cxnSpLocks/>
            <a:stCxn id="61" idx="3"/>
            <a:endCxn id="28" idx="3"/>
          </p:cNvCxnSpPr>
          <p:nvPr/>
        </p:nvCxnSpPr>
        <p:spPr>
          <a:xfrm flipH="1">
            <a:off x="11701838" y="1215479"/>
            <a:ext cx="1" cy="2645277"/>
          </a:xfrm>
          <a:prstGeom prst="bentConnector3">
            <a:avLst>
              <a:gd name="adj1" fmla="val -22860000000"/>
            </a:avLst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Yhdistin: Kulma 40">
            <a:extLst>
              <a:ext uri="{FF2B5EF4-FFF2-40B4-BE49-F238E27FC236}">
                <a16:creationId xmlns:a16="http://schemas.microsoft.com/office/drawing/2014/main" id="{D51037DE-26E7-DD93-8277-5684F28F78CB}"/>
              </a:ext>
            </a:extLst>
          </p:cNvPr>
          <p:cNvCxnSpPr>
            <a:cxnSpLocks/>
            <a:stCxn id="61" idx="3"/>
            <a:endCxn id="19" idx="3"/>
          </p:cNvCxnSpPr>
          <p:nvPr/>
        </p:nvCxnSpPr>
        <p:spPr>
          <a:xfrm flipH="1">
            <a:off x="11701838" y="1215479"/>
            <a:ext cx="1" cy="3959406"/>
          </a:xfrm>
          <a:prstGeom prst="bentConnector3">
            <a:avLst>
              <a:gd name="adj1" fmla="val -22860000000"/>
            </a:avLst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uorakulmio: Pyöristetyt kulmat 51">
            <a:extLst>
              <a:ext uri="{FF2B5EF4-FFF2-40B4-BE49-F238E27FC236}">
                <a16:creationId xmlns:a16="http://schemas.microsoft.com/office/drawing/2014/main" id="{AB8C3E93-217F-4A30-5F1F-E2076E7AD92A}"/>
              </a:ext>
            </a:extLst>
          </p:cNvPr>
          <p:cNvSpPr/>
          <p:nvPr/>
        </p:nvSpPr>
        <p:spPr>
          <a:xfrm>
            <a:off x="8557850" y="585479"/>
            <a:ext cx="439457" cy="5180811"/>
          </a:xfrm>
          <a:prstGeom prst="roundRect">
            <a:avLst/>
          </a:prstGeom>
          <a:solidFill>
            <a:srgbClr val="E95223"/>
          </a:solidFill>
          <a:ln>
            <a:solidFill>
              <a:srgbClr val="E95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/>
                <a:ea typeface="+mn-ea"/>
                <a:cs typeface="+mn-cs"/>
              </a:rPr>
              <a:t>Palokuntakouluttajakurssi (SPEK) henkilöille, jotka toimivat kouluttajina</a:t>
            </a:r>
          </a:p>
        </p:txBody>
      </p:sp>
      <p:sp>
        <p:nvSpPr>
          <p:cNvPr id="53" name="Suorakulmio: Pyöristetyt kulmat 52">
            <a:extLst>
              <a:ext uri="{FF2B5EF4-FFF2-40B4-BE49-F238E27FC236}">
                <a16:creationId xmlns:a16="http://schemas.microsoft.com/office/drawing/2014/main" id="{93FDFD01-54AD-1C8E-97AF-78532BD0E9C4}"/>
              </a:ext>
            </a:extLst>
          </p:cNvPr>
          <p:cNvSpPr/>
          <p:nvPr/>
        </p:nvSpPr>
        <p:spPr>
          <a:xfrm>
            <a:off x="2682304" y="2194103"/>
            <a:ext cx="439457" cy="3379158"/>
          </a:xfrm>
          <a:prstGeom prst="roundRect">
            <a:avLst/>
          </a:prstGeom>
          <a:solidFill>
            <a:srgbClr val="E95223"/>
          </a:solidFill>
          <a:ln>
            <a:solidFill>
              <a:srgbClr val="E95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/>
                <a:ea typeface="+mn-ea"/>
                <a:cs typeface="+mn-cs"/>
              </a:rPr>
              <a:t>Perehdyttäminen palokunnassa</a:t>
            </a:r>
          </a:p>
        </p:txBody>
      </p:sp>
      <p:sp>
        <p:nvSpPr>
          <p:cNvPr id="32" name="Suorakulmio: Pyöristetyt kulmat 31">
            <a:extLst>
              <a:ext uri="{FF2B5EF4-FFF2-40B4-BE49-F238E27FC236}">
                <a16:creationId xmlns:a16="http://schemas.microsoft.com/office/drawing/2014/main" id="{2B24AF7C-DB08-F411-DFB3-3E357CAE4075}"/>
              </a:ext>
            </a:extLst>
          </p:cNvPr>
          <p:cNvSpPr/>
          <p:nvPr/>
        </p:nvSpPr>
        <p:spPr>
          <a:xfrm>
            <a:off x="6995871" y="611320"/>
            <a:ext cx="1440000" cy="468000"/>
          </a:xfrm>
          <a:prstGeom prst="roundRect">
            <a:avLst/>
          </a:prstGeom>
          <a:solidFill>
            <a:schemeClr val="accent6"/>
          </a:solidFill>
          <a:ln>
            <a:solidFill>
              <a:srgbClr val="E95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/>
                <a:ea typeface="+mn-ea"/>
                <a:cs typeface="+mn-cs"/>
              </a:rPr>
              <a:t>Nuorten kanssa toimiminen (SPEK)</a:t>
            </a:r>
          </a:p>
        </p:txBody>
      </p:sp>
      <p:sp>
        <p:nvSpPr>
          <p:cNvPr id="42" name="Suorakulmio: Pyöristetyt kulmat 41">
            <a:extLst>
              <a:ext uri="{FF2B5EF4-FFF2-40B4-BE49-F238E27FC236}">
                <a16:creationId xmlns:a16="http://schemas.microsoft.com/office/drawing/2014/main" id="{23066AF0-DE11-C185-DE43-AFDB9FA1247A}"/>
              </a:ext>
            </a:extLst>
          </p:cNvPr>
          <p:cNvSpPr/>
          <p:nvPr/>
        </p:nvSpPr>
        <p:spPr>
          <a:xfrm>
            <a:off x="7007060" y="4764712"/>
            <a:ext cx="1440000" cy="468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E95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/>
                <a:ea typeface="+mn-ea"/>
                <a:cs typeface="+mn-cs"/>
              </a:rPr>
              <a:t> Ryhmänjohtajakurssi</a:t>
            </a:r>
            <a:b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/>
                <a:ea typeface="+mn-ea"/>
                <a:cs typeface="+mn-cs"/>
              </a:rPr>
              <a:t>(PeO)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/>
              <a:ea typeface="Roboto"/>
              <a:cs typeface="+mn-cs"/>
            </a:endParaRPr>
          </a:p>
        </p:txBody>
      </p:sp>
      <p:sp>
        <p:nvSpPr>
          <p:cNvPr id="43" name="Suorakulmio: Pyöristetyt kulmat 42">
            <a:extLst>
              <a:ext uri="{FF2B5EF4-FFF2-40B4-BE49-F238E27FC236}">
                <a16:creationId xmlns:a16="http://schemas.microsoft.com/office/drawing/2014/main" id="{6ED14F8E-55D8-21E8-2B5E-65A5C80A26C8}"/>
              </a:ext>
            </a:extLst>
          </p:cNvPr>
          <p:cNvSpPr/>
          <p:nvPr/>
        </p:nvSpPr>
        <p:spPr>
          <a:xfrm>
            <a:off x="7007060" y="5285867"/>
            <a:ext cx="1440000" cy="468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E95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/>
                <a:ea typeface="+mn-ea"/>
                <a:cs typeface="+mn-cs"/>
              </a:rPr>
              <a:t>Sopimuspalokunnan päällikkökurssi</a:t>
            </a:r>
            <a:b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/>
                <a:ea typeface="+mn-ea"/>
                <a:cs typeface="+mn-cs"/>
              </a:rPr>
              <a:t>(PeO)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/>
              <a:ea typeface="Roboto"/>
              <a:cs typeface="+mn-cs"/>
            </a:endParaRPr>
          </a:p>
        </p:txBody>
      </p:sp>
      <p:sp>
        <p:nvSpPr>
          <p:cNvPr id="44" name="Suorakulmio: Pyöristetyt kulmat 43">
            <a:extLst>
              <a:ext uri="{FF2B5EF4-FFF2-40B4-BE49-F238E27FC236}">
                <a16:creationId xmlns:a16="http://schemas.microsoft.com/office/drawing/2014/main" id="{A30D1A56-EB2B-1D73-E97F-95DB311BFCA7}"/>
              </a:ext>
            </a:extLst>
          </p:cNvPr>
          <p:cNvSpPr/>
          <p:nvPr/>
        </p:nvSpPr>
        <p:spPr>
          <a:xfrm>
            <a:off x="7007060" y="4137097"/>
            <a:ext cx="1440000" cy="468000"/>
          </a:xfrm>
          <a:prstGeom prst="roundRect">
            <a:avLst/>
          </a:prstGeom>
          <a:solidFill>
            <a:srgbClr val="00B0F0"/>
          </a:solidFill>
          <a:ln>
            <a:solidFill>
              <a:srgbClr val="E95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/>
                <a:ea typeface="+mn-ea"/>
                <a:cs typeface="+mn-cs"/>
              </a:rPr>
              <a:t>Naisosaston johtajan peruskurssi (SPEK)</a:t>
            </a:r>
          </a:p>
        </p:txBody>
      </p:sp>
      <p:sp>
        <p:nvSpPr>
          <p:cNvPr id="46" name="Suorakulmio: Pyöristetyt kulmat 45">
            <a:extLst>
              <a:ext uri="{FF2B5EF4-FFF2-40B4-BE49-F238E27FC236}">
                <a16:creationId xmlns:a16="http://schemas.microsoft.com/office/drawing/2014/main" id="{4B9B67E7-9FDD-49A8-5B6B-6CF76E9412A6}"/>
              </a:ext>
            </a:extLst>
          </p:cNvPr>
          <p:cNvSpPr/>
          <p:nvPr/>
        </p:nvSpPr>
        <p:spPr>
          <a:xfrm>
            <a:off x="5456270" y="5285867"/>
            <a:ext cx="1440000" cy="468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E95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/>
                <a:ea typeface="+mn-ea"/>
                <a:cs typeface="+mn-cs"/>
              </a:rPr>
              <a:t>10 miehistön perus- ja erikoisosaamisen kurssia (PeO)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/>
              <a:ea typeface="Robot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601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2FD27E-183D-4AB8-849D-2DE9FD1F7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066" y="365125"/>
            <a:ext cx="7791734" cy="1325563"/>
          </a:xfrm>
        </p:spPr>
        <p:txBody>
          <a:bodyPr/>
          <a:lstStyle/>
          <a:p>
            <a:r>
              <a:rPr lang="fi-FI" dirty="0"/>
              <a:t>Palokunnat Suomessa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CD3683-E7E8-4A8E-B300-A0309EA9E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066" y="1803608"/>
            <a:ext cx="7615450" cy="435133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2000" b="0" i="0">
                <a:solidFill>
                  <a:srgbClr val="373737"/>
                </a:solidFill>
                <a:effectLst/>
              </a:rPr>
              <a:t>Palokuntayhdistys (VPK) on rekisteröity yhdistys, jolla on palo- ja pelastustoimeen liittyvien tehtävien hoitamisesta sopimus pelastuslaitoksen kanssa.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2000" b="0" i="0">
                <a:solidFill>
                  <a:srgbClr val="373737"/>
                </a:solidFill>
                <a:effectLst/>
              </a:rPr>
              <a:t>Yhdistys ei voi tehdä viranomaisen kanssa sopimusta ellei se ole oikeustoimikelpoinen eli rekisteröity yhdistys.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2000" b="0" i="0">
                <a:solidFill>
                  <a:srgbClr val="373737"/>
                </a:solidFill>
                <a:effectLst/>
              </a:rPr>
              <a:t>Palokunnan jäsenillä voi myös olla suorat työsopimukset pelastustoimen tehtävien hoidosta pelastuslaitoksen kanssa, jolloin varsinaista yhdistystä ei tässä mielessä tarvita. Näitä palokuntia kutsutaan puolivakinaisiksi palokunniksi tai henkilökohtaisen sopimuksen palokunniksi.</a:t>
            </a:r>
            <a:endParaRPr lang="fi-FI" sz="240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0304F12-F373-4941-AFE8-D8F6A4DC9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379230" y="703054"/>
            <a:ext cx="1596571" cy="1697422"/>
          </a:xfrm>
          <a:prstGeom prst="rect">
            <a:avLst/>
          </a:prstGeom>
        </p:spPr>
      </p:pic>
      <p:pic>
        <p:nvPicPr>
          <p:cNvPr id="6" name="Kuva 5" descr="Kuva, joka sisältää kohteen ulko, tie, puu, auto&#10;&#10;Kuvaus luotu automaattisesti">
            <a:extLst>
              <a:ext uri="{FF2B5EF4-FFF2-40B4-BE49-F238E27FC236}">
                <a16:creationId xmlns:a16="http://schemas.microsoft.com/office/drawing/2014/main" id="{3C3056EF-0BB3-2338-8C12-9436A77A68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74" r="34245"/>
          <a:stretch/>
        </p:blipFill>
        <p:spPr>
          <a:xfrm>
            <a:off x="0" y="0"/>
            <a:ext cx="3275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7757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BB6C50-A420-3049-0D66-BA165B15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287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i="0">
                <a:solidFill>
                  <a:srgbClr val="1F3C72"/>
                </a:solidFill>
                <a:effectLst/>
                <a:latin typeface="Roboto" panose="02000000000000000000" pitchFamily="2" charset="0"/>
              </a:rPr>
              <a:t>Mahdollisuus omien valmiuksien ja osaamisen käyttämiseen toisten avuksi ja hyödyksi</a:t>
            </a:r>
            <a:br>
              <a:rPr lang="fi-FI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27F92B-AB0F-E0FD-2B12-8EEBE36F1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8438"/>
            <a:ext cx="10515600" cy="4351338"/>
          </a:xfrm>
        </p:spPr>
        <p:txBody>
          <a:bodyPr/>
          <a:lstStyle/>
          <a:p>
            <a:r>
              <a:rPr lang="fi-FI" dirty="0"/>
              <a:t>Aikuisena mukaan tulleen henkilön vaihtoehdot. ”ei pelkkää sinivilkku toimintaa.”</a:t>
            </a:r>
          </a:p>
        </p:txBody>
      </p:sp>
    </p:spTree>
    <p:extLst>
      <p:ext uri="{BB962C8B-B14F-4D97-AF65-F5344CB8AC3E}">
        <p14:creationId xmlns:p14="http://schemas.microsoft.com/office/powerpoint/2010/main" val="4293044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6863A0-3865-4460-926B-3B80E686D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1F3C72"/>
                </a:solidFill>
              </a:rPr>
              <a:t>Paloaseman esittely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C83260F-D57F-4548-A551-83565393D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fi-FI" sz="2400"/>
              <a:t>Aseman, kaluston ja toiminnan esittely toiminnoittain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fi-FI" sz="2400"/>
              <a:t>Suoritetaan liikkuen paloaseman kiinteistössä.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fi-FI" sz="24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fi-FI" sz="2400"/>
              <a:t>Esimerkiksi voitte toimia näin…</a:t>
            </a:r>
          </a:p>
        </p:txBody>
      </p:sp>
    </p:spTree>
    <p:extLst>
      <p:ext uri="{BB962C8B-B14F-4D97-AF65-F5344CB8AC3E}">
        <p14:creationId xmlns:p14="http://schemas.microsoft.com/office/powerpoint/2010/main" val="906724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8DDB39-06B0-4172-85DF-BFBB637EF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1F3C72"/>
                </a:solidFill>
              </a:rPr>
              <a:t>Käytännön asiat tästä eteenpäin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9098FFB-249C-4CB7-B723-043F9E470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2000"/>
              <a:t>Jäseneksi hyväksyminen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2000"/>
              <a:t>Pääsy paloasemalle,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2000"/>
              <a:t>Milloin harjoituksia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2000"/>
              <a:t>Vakuutusturva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2000"/>
              <a:t>Salassapitovelvollisuus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2000"/>
              <a:t>Mahdollinen turvallisuusselvitys ja rikostaustaselvitys (Linkit turvallisesti palokunnassa)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2000"/>
              <a:t>HAKA tunnukset (GDPR)</a:t>
            </a:r>
          </a:p>
        </p:txBody>
      </p:sp>
    </p:spTree>
    <p:extLst>
      <p:ext uri="{BB962C8B-B14F-4D97-AF65-F5344CB8AC3E}">
        <p14:creationId xmlns:p14="http://schemas.microsoft.com/office/powerpoint/2010/main" val="2177586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9C773C-4ED3-E43D-9890-E14038AE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3513" y="2289460"/>
            <a:ext cx="10515600" cy="1325563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1800" dirty="0"/>
              <a:t>Dia(t) nuorten kanssa toimimisesta</a:t>
            </a:r>
            <a:br>
              <a:rPr lang="fi-FI" sz="1800" dirty="0"/>
            </a:br>
            <a:r>
              <a:rPr lang="fi-FI" sz="1800" dirty="0"/>
              <a:t>	Missä tilanteissa palokunta kaipaa apuohjaajaa</a:t>
            </a:r>
            <a:br>
              <a:rPr lang="fi-FI" sz="1800" dirty="0"/>
            </a:br>
            <a:r>
              <a:rPr lang="fi-FI" sz="1800" dirty="0"/>
              <a:t>		- harjoitukset, leirit, kilpailut, kuljettajana…</a:t>
            </a:r>
            <a:br>
              <a:rPr lang="fi-FI" sz="1800" dirty="0"/>
            </a:br>
            <a:r>
              <a:rPr lang="fi-FI" sz="1800" dirty="0"/>
              <a:t>	Oman ajankäytön tärkeys (ei tukahduteta uutta jäsentä)</a:t>
            </a:r>
            <a:br>
              <a:rPr lang="fi-FI" sz="1800" dirty="0"/>
            </a:br>
            <a:br>
              <a:rPr lang="fi-FI" sz="1800" dirty="0"/>
            </a:br>
            <a:r>
              <a:rPr lang="fi-FI" sz="1800" b="1" dirty="0"/>
              <a:t>Miksi itse haluaa olla mukana </a:t>
            </a:r>
            <a:r>
              <a:rPr lang="fi-FI" sz="1800" dirty="0"/>
              <a:t>(henkilön omat motivaatiot)?</a:t>
            </a:r>
            <a:br>
              <a:rPr lang="fi-FI" sz="1800" dirty="0"/>
            </a:br>
            <a:r>
              <a:rPr lang="fi-FI" sz="1800" dirty="0"/>
              <a:t>	Mitä yksilö itse saa itselleen tästä harrastuksesta/toiminnosta?</a:t>
            </a:r>
            <a:br>
              <a:rPr lang="fi-FI" sz="1800" dirty="0"/>
            </a:br>
            <a:r>
              <a:rPr lang="fi-FI" sz="1800" dirty="0"/>
              <a:t>	Pääsee toteuttamaan ja harjoittelemaan sellaisia taitoja, jotka  kiinnostaa itseään. </a:t>
            </a:r>
            <a:br>
              <a:rPr lang="fi-FI" sz="1800" dirty="0"/>
            </a:br>
            <a:r>
              <a:rPr lang="fi-FI" sz="1800" dirty="0"/>
              <a:t>	(keskustelevana tilaisuutena)</a:t>
            </a:r>
            <a:br>
              <a:rPr lang="fi-FI" sz="1800" dirty="0"/>
            </a:br>
            <a:br>
              <a:rPr lang="fi-FI" sz="1800" dirty="0"/>
            </a:br>
            <a:r>
              <a:rPr lang="fi-FI" sz="1800" dirty="0"/>
              <a:t>Kurssipolun tuominen esiin -&gt; nuorten kanssa toimiminen -&gt; palokuntakouluttajakurssi</a:t>
            </a:r>
            <a:br>
              <a:rPr lang="fi-FI" sz="1800" dirty="0"/>
            </a:br>
            <a:r>
              <a:rPr lang="fi-FI" sz="1800" dirty="0"/>
              <a:t>	Jos toiminta perehdytyksen jälkeen kiinnostaa, niin kannattaa/voi hakea olemassa oleville kursseille.</a:t>
            </a:r>
            <a:br>
              <a:rPr lang="fi-FI" sz="1800" dirty="0"/>
            </a:br>
            <a:br>
              <a:rPr lang="fi-FI" sz="1800" dirty="0"/>
            </a:br>
            <a:r>
              <a:rPr lang="fi-FI" sz="1800" dirty="0"/>
              <a:t>Millainen nuoriso-osasto omassa palokunnassa on.</a:t>
            </a:r>
            <a:br>
              <a:rPr lang="fi-FI" sz="1800" dirty="0"/>
            </a:br>
            <a:br>
              <a:rPr lang="fi-FI" sz="1800" dirty="0"/>
            </a:br>
            <a:r>
              <a:rPr lang="fi-FI" sz="1800" dirty="0"/>
              <a:t>Miksi juuri tähän palokuntaan kannattaa liittyä? (palokunta tuo esiin uusille henkilöille)</a:t>
            </a:r>
            <a:br>
              <a:rPr lang="fi-FI" sz="1800" dirty="0"/>
            </a:br>
            <a:r>
              <a:rPr lang="fi-FI" sz="1800" dirty="0"/>
              <a:t>	Mitä yksilön panos merkitsee palokunnalle? </a:t>
            </a:r>
            <a:br>
              <a:rPr lang="fi-FI" sz="1800" dirty="0"/>
            </a:br>
            <a:r>
              <a:rPr lang="fi-FI" sz="1800" dirty="0"/>
              <a:t>		Leireille osallistuminen</a:t>
            </a:r>
            <a:br>
              <a:rPr lang="fi-FI" sz="1800" dirty="0"/>
            </a:br>
            <a:r>
              <a:rPr lang="fi-FI" sz="1800" dirty="0"/>
              <a:t>		nuorten määrän kasvattaminen</a:t>
            </a:r>
            <a:br>
              <a:rPr lang="fi-FI" sz="1800" dirty="0"/>
            </a:br>
            <a:r>
              <a:rPr lang="fi-FI" sz="1800" dirty="0"/>
              <a:t>		harjoituksien varmempi pitäminen</a:t>
            </a:r>
            <a:br>
              <a:rPr lang="fi-FI" sz="1800" dirty="0"/>
            </a:br>
            <a:r>
              <a:rPr lang="fi-FI" sz="1800" dirty="0"/>
              <a:t>		</a:t>
            </a:r>
            <a:br>
              <a:rPr lang="fi-FI" sz="1800"/>
            </a:br>
            <a:r>
              <a:rPr lang="fi-FI" sz="1800"/>
              <a:t>http://www.etoleyksin.fi/verkkokoulutus/</a:t>
            </a:r>
            <a:br>
              <a:rPr lang="fi-FI" sz="1800"/>
            </a:br>
            <a:br>
              <a:rPr lang="fi-FI" sz="1800" dirty="0"/>
            </a:br>
            <a:r>
              <a:rPr lang="fi-FI" sz="1800" dirty="0"/>
              <a:t>HAKA-tunnukset -&gt;Rikostaustaote uudelle jäsenelle.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E11F498-0266-5453-9877-58861CC5D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2045287" cy="752309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1800"/>
              <a:t>Missä tilanteissa palokunta kaipaa apuohjaajaa</a:t>
            </a:r>
            <a:br>
              <a:rPr lang="fi-FI" sz="1800"/>
            </a:br>
            <a:r>
              <a:rPr lang="fi-FI" sz="1800"/>
              <a:t>	- harjoitukset, leirit, kilpailut, kuljettajana…</a:t>
            </a:r>
            <a:br>
              <a:rPr lang="fi-FI" sz="1800"/>
            </a:br>
            <a:r>
              <a:rPr lang="fi-FI" sz="1800"/>
              <a:t>	Oman ajankäytön tärkeys (ei tukahduteta uutta jäsentä)</a:t>
            </a:r>
            <a:br>
              <a:rPr lang="fi-FI" sz="1800"/>
            </a:br>
            <a:br>
              <a:rPr lang="fi-FI" sz="1800"/>
            </a:br>
            <a:r>
              <a:rPr lang="fi-FI" sz="1800"/>
              <a:t>Miksi itse haluaa olla mukana (henkilön omat motivaatiot)?</a:t>
            </a:r>
            <a:br>
              <a:rPr lang="fi-FI" sz="1800"/>
            </a:br>
            <a:r>
              <a:rPr lang="fi-FI" sz="1800"/>
              <a:t>	Mitä yksilö itse saa itselleen tästä harrastuksesta/toiminnosta?</a:t>
            </a:r>
            <a:br>
              <a:rPr lang="fi-FI" sz="1800"/>
            </a:br>
            <a:r>
              <a:rPr lang="fi-FI" sz="1800"/>
              <a:t>	Pääsee toteuttamaan ja harjoittelemaan sellaisia taitoja, jotka  kiinnostaa itseään. </a:t>
            </a:r>
            <a:br>
              <a:rPr lang="fi-FI" sz="1800"/>
            </a:br>
            <a:r>
              <a:rPr lang="fi-FI" sz="1800"/>
              <a:t>	(keskustelevana tilaisuutena)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F547A4E1-A538-BA93-F6A7-A3B5793758B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346B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fi-FI">
                <a:solidFill>
                  <a:srgbClr val="1F3C72"/>
                </a:solidFill>
              </a:rPr>
              <a:t>Nuorten kanssa toimiminen</a:t>
            </a:r>
          </a:p>
        </p:txBody>
      </p:sp>
    </p:spTree>
    <p:extLst>
      <p:ext uri="{BB962C8B-B14F-4D97-AF65-F5344CB8AC3E}">
        <p14:creationId xmlns:p14="http://schemas.microsoft.com/office/powerpoint/2010/main" val="1197852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E11F498-0266-5453-9877-58861CC5D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2045287" cy="75230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1800"/>
              <a:t>Kurssipolun tuominen esiin -&gt; nuorten kanssa toimiminen -&gt; palokuntakouluttajakurssi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1800"/>
              <a:t>Jos toiminta perehdytyksen jälkeen kiinnostaa, niin kannattaa/voi hakea olemassa oleville kursseille.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1800"/>
              <a:t>Millainen nuoriso-osasto omassa palokunnassa 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1800"/>
              <a:t>Miksi juuri tähän palokuntaan kannattaa liittyä? (palokunta tuo esiin uusille henkilöille)</a:t>
            </a:r>
            <a:br>
              <a:rPr lang="fi-FI" sz="1800"/>
            </a:br>
            <a:r>
              <a:rPr lang="fi-FI" sz="1800"/>
              <a:t>Mitä yksilön panos merkitsee palokunnalle? </a:t>
            </a:r>
            <a:br>
              <a:rPr lang="fi-FI" sz="1800"/>
            </a:br>
            <a:r>
              <a:rPr lang="fi-FI" sz="1800"/>
              <a:t>Leireille osallistuminen</a:t>
            </a:r>
            <a:br>
              <a:rPr lang="fi-FI" sz="1800"/>
            </a:br>
            <a:r>
              <a:rPr lang="fi-FI" sz="1800"/>
              <a:t>nuorten määrän kasvattaminen</a:t>
            </a:r>
            <a:br>
              <a:rPr lang="fi-FI" sz="1800"/>
            </a:br>
            <a:r>
              <a:rPr lang="fi-FI" sz="1800"/>
              <a:t>harjoituksien varmempi pitäminen</a:t>
            </a:r>
            <a:br>
              <a:rPr lang="fi-FI" sz="1800"/>
            </a:br>
            <a:r>
              <a:rPr lang="fi-FI" sz="1800"/>
              <a:t>		</a:t>
            </a:r>
            <a:br>
              <a:rPr lang="fi-FI" sz="1800"/>
            </a:br>
            <a:r>
              <a:rPr lang="fi-FI" sz="1800">
                <a:hlinkClick r:id="rId2"/>
              </a:rPr>
              <a:t>http://www.etoleyksin.fi/verkkokoulutus/</a:t>
            </a:r>
            <a:endParaRPr lang="fi-FI" sz="18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1800"/>
              <a:t>HAKA-tunnukset -&gt;Rikostaustaote uudelle jäsenelle.</a:t>
            </a: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A1AF7E0B-3725-DE68-ECD6-C42168EFA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6"/>
            <a:ext cx="10515600" cy="1325563"/>
          </a:xfrm>
        </p:spPr>
        <p:txBody>
          <a:bodyPr/>
          <a:lstStyle/>
          <a:p>
            <a:r>
              <a:rPr lang="fi-FI"/>
              <a:t>Nuorten kanssa toimiminen</a:t>
            </a:r>
          </a:p>
        </p:txBody>
      </p:sp>
    </p:spTree>
    <p:extLst>
      <p:ext uri="{BB962C8B-B14F-4D97-AF65-F5344CB8AC3E}">
        <p14:creationId xmlns:p14="http://schemas.microsoft.com/office/powerpoint/2010/main" val="573090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A3E6618B-964B-71E4-E6A7-BAAE95443E2B}"/>
              </a:ext>
            </a:extLst>
          </p:cNvPr>
          <p:cNvSpPr txBox="1"/>
          <p:nvPr/>
        </p:nvSpPr>
        <p:spPr>
          <a:xfrm>
            <a:off x="13155759" y="166568"/>
            <a:ext cx="8947673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sz="2400" dirty="0">
                <a:effectLst/>
                <a:latin typeface="-apple-system"/>
              </a:rPr>
              <a:t>0,5h + 5,5h Nuorten kanssa toimiminen</a:t>
            </a:r>
            <a:endParaRPr lang="fi-FI" sz="1600" dirty="0">
              <a:effectLst/>
              <a:latin typeface="-apple-system"/>
            </a:endParaRPr>
          </a:p>
          <a:p>
            <a:pPr algn="l"/>
            <a:br>
              <a:rPr lang="fi-FI" sz="1600" dirty="0">
                <a:effectLst/>
                <a:latin typeface="-apple-system"/>
              </a:rPr>
            </a:br>
            <a:endParaRPr lang="fi-FI" sz="1600" dirty="0">
              <a:effectLst/>
              <a:latin typeface="-apple-system"/>
            </a:endParaRPr>
          </a:p>
          <a:p>
            <a:pPr algn="l"/>
            <a:r>
              <a:rPr lang="fi-FI" sz="1600" dirty="0">
                <a:effectLst/>
                <a:latin typeface="-apple-system"/>
              </a:rPr>
              <a:t>Kurssin jälkeen osaat...</a:t>
            </a:r>
            <a:br>
              <a:rPr lang="fi-FI" sz="1600" dirty="0">
                <a:effectLst/>
                <a:latin typeface="-apple-system"/>
              </a:rPr>
            </a:br>
            <a:endParaRPr lang="fi-FI" sz="1600" dirty="0">
              <a:effectLst/>
              <a:latin typeface="-apple-system"/>
            </a:endParaRPr>
          </a:p>
          <a:p>
            <a:pPr algn="l"/>
            <a:r>
              <a:rPr lang="fi-FI" sz="1600" b="1" dirty="0">
                <a:effectLst/>
                <a:latin typeface="-apple-system"/>
              </a:rPr>
              <a:t>1. kuvata palokuntanuorisotyön liittymisen palokunnan yleiseen toimintaan</a:t>
            </a:r>
            <a:endParaRPr lang="fi-FI" sz="1600" dirty="0"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600" b="0" i="0" dirty="0">
                <a:effectLst/>
                <a:latin typeface="-apple-system"/>
              </a:rPr>
              <a:t>palokunnan keskeiset nuoriso-osastoa koskevat säännöt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600" b="0" i="0" dirty="0">
                <a:effectLst/>
                <a:latin typeface="-apple-system"/>
              </a:rPr>
              <a:t>palokuntanuorisotyön organisaatio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600" b="0" i="0" dirty="0">
                <a:effectLst/>
                <a:latin typeface="-apple-system"/>
              </a:rPr>
              <a:t>palokuntanuorten koulutus-, kilpailu- ja leiritoiminta</a:t>
            </a:r>
          </a:p>
          <a:p>
            <a:pPr algn="l"/>
            <a:br>
              <a:rPr lang="fi-FI" sz="1600" dirty="0">
                <a:effectLst/>
                <a:latin typeface="-apple-system"/>
              </a:rPr>
            </a:br>
            <a:endParaRPr lang="fi-FI" sz="1600" dirty="0">
              <a:effectLst/>
              <a:latin typeface="-apple-system"/>
            </a:endParaRPr>
          </a:p>
          <a:p>
            <a:pPr algn="l"/>
            <a:r>
              <a:rPr lang="fi-FI" sz="1600" b="1" dirty="0">
                <a:effectLst/>
                <a:latin typeface="-apple-system"/>
              </a:rPr>
              <a:t>2. kuvata lasten ja nuorten oppimisen erityispiirteet</a:t>
            </a:r>
            <a:endParaRPr lang="fi-FI" sz="1600" dirty="0"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600" b="0" i="0" dirty="0">
                <a:effectLst/>
                <a:latin typeface="-apple-system"/>
              </a:rPr>
              <a:t>ikäkausien keskeiset oppimisen erityispiirteet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600" b="0" i="0" dirty="0">
                <a:effectLst/>
                <a:latin typeface="-apple-system"/>
              </a:rPr>
              <a:t>erilaiset oppijat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600" b="0" i="0" dirty="0">
                <a:effectLst/>
                <a:latin typeface="-apple-system"/>
              </a:rPr>
              <a:t>ikäluokalle sopivien opetusmenetelmien valinta</a:t>
            </a:r>
          </a:p>
          <a:p>
            <a:pPr algn="l"/>
            <a:r>
              <a:rPr lang="fi-FI" sz="1400" dirty="0">
                <a:effectLst/>
                <a:latin typeface="-apple-system"/>
              </a:rPr>
              <a:t> </a:t>
            </a:r>
            <a:endParaRPr lang="fi-FI" sz="1600" dirty="0">
              <a:effectLst/>
              <a:latin typeface="-apple-system"/>
            </a:endParaRPr>
          </a:p>
          <a:p>
            <a:pPr algn="l"/>
            <a:r>
              <a:rPr lang="fi-FI" sz="1600" b="1" dirty="0">
                <a:effectLst/>
                <a:latin typeface="-apple-system"/>
              </a:rPr>
              <a:t>3. toimia</a:t>
            </a:r>
            <a:r>
              <a:rPr lang="fi-FI" sz="1400" b="1" dirty="0">
                <a:effectLst/>
                <a:latin typeface="-apple-system"/>
              </a:rPr>
              <a:t> </a:t>
            </a:r>
            <a:r>
              <a:rPr lang="fi-FI" sz="1600" b="1" dirty="0">
                <a:effectLst/>
                <a:latin typeface="-apple-system"/>
              </a:rPr>
              <a:t>nuorten kouluttajan roolin</a:t>
            </a:r>
            <a:r>
              <a:rPr lang="fi-FI" sz="1400" b="1" dirty="0">
                <a:effectLst/>
                <a:latin typeface="-apple-system"/>
              </a:rPr>
              <a:t> </a:t>
            </a:r>
            <a:r>
              <a:rPr lang="fi-FI" sz="1600" b="1" dirty="0">
                <a:effectLst/>
                <a:latin typeface="-apple-system"/>
              </a:rPr>
              <a:t>mukaisesti</a:t>
            </a:r>
            <a:r>
              <a:rPr lang="fi-FI" sz="1400" b="1" dirty="0">
                <a:effectLst/>
                <a:latin typeface="-apple-system"/>
              </a:rPr>
              <a:t> </a:t>
            </a:r>
            <a:r>
              <a:rPr lang="fi-FI" sz="1600" b="1" dirty="0">
                <a:effectLst/>
                <a:latin typeface="-apple-system"/>
              </a:rPr>
              <a:t>kasvattajana, ohjaajana ja opettajana palokuntanuorisotyössä</a:t>
            </a:r>
            <a:endParaRPr lang="fi-FI" sz="1600" dirty="0"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600" b="0" i="0" dirty="0">
                <a:effectLst/>
                <a:latin typeface="-apple-system"/>
              </a:rPr>
              <a:t>ovat hyvän nuorten kouluttajan ominaisuudet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600" b="0" i="0" dirty="0">
                <a:effectLst/>
                <a:latin typeface="-apple-system"/>
              </a:rPr>
              <a:t>ryhmän paineen vaikutus koulutettaviin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600" b="0" i="0" dirty="0">
                <a:effectLst/>
                <a:latin typeface="-apple-system"/>
              </a:rPr>
              <a:t>toiminta tilanteessa, jossa kouluttaminen jännittää    </a:t>
            </a:r>
          </a:p>
          <a:p>
            <a:pPr algn="l"/>
            <a:r>
              <a:rPr lang="fi-FI" sz="1400" dirty="0">
                <a:effectLst/>
                <a:latin typeface="-apple-system"/>
              </a:rPr>
              <a:t> </a:t>
            </a:r>
            <a:endParaRPr lang="fi-FI" sz="1600" dirty="0">
              <a:effectLst/>
              <a:latin typeface="-apple-system"/>
            </a:endParaRPr>
          </a:p>
          <a:p>
            <a:pPr algn="l"/>
            <a:r>
              <a:rPr lang="fi-FI" sz="1600" b="1" dirty="0">
                <a:effectLst/>
                <a:latin typeface="-apple-system"/>
              </a:rPr>
              <a:t>4. toimia nuorten kanssa</a:t>
            </a:r>
            <a:endParaRPr lang="fi-FI" sz="1600" dirty="0"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600" b="0" i="0" dirty="0">
                <a:effectLst/>
                <a:latin typeface="-apple-system"/>
              </a:rPr>
              <a:t>ihmissuhteiden tuomien haasteiden ratkaisu osaston toiminnassa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600" b="0" i="0" dirty="0">
                <a:effectLst/>
                <a:latin typeface="-apple-system"/>
              </a:rPr>
              <a:t>osallistujan, kodin ja kouluttajan yhteydenpito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19B13E34-8EF9-C583-AA80-6D276CA52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Nuorten kanssa toiminen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9379C64-0F22-8B2A-A5C9-396897FCE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1800"/>
              <a:t>0,5h + 5,5h Nuorten kanssa toimiminen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fi-FI" sz="1800" b="1"/>
              <a:t>Kurssin jälkeen osaat...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fi-FI" sz="1800"/>
              <a:t>kuvata palokuntanuorisotyön liittymisen palokunnan yleiseen toimintaan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fi-FI" sz="1800"/>
              <a:t>kuvata lasten ja nuorten oppimisen erityispiirteet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fi-FI" sz="1800"/>
              <a:t>toimia nuorten kouluttajan roolin mukaisesti kasvattajana, ohjaajana ja opettajana palokuntanuorisotyössä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fi-FI" sz="1800"/>
              <a:t>toimia nuorten kanssa</a:t>
            </a:r>
          </a:p>
        </p:txBody>
      </p:sp>
    </p:spTree>
    <p:extLst>
      <p:ext uri="{BB962C8B-B14F-4D97-AF65-F5344CB8AC3E}">
        <p14:creationId xmlns:p14="http://schemas.microsoft.com/office/powerpoint/2010/main" val="3220320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henkilö, ulko, seisominen, henkilöt&#10;&#10;Kuvaus luotu automaattisesti">
            <a:extLst>
              <a:ext uri="{FF2B5EF4-FFF2-40B4-BE49-F238E27FC236}">
                <a16:creationId xmlns:a16="http://schemas.microsoft.com/office/drawing/2014/main" id="{8ACF89D8-3EAD-4FD7-BB0B-BF43D159C9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t="7527" r="-57" b="16302"/>
          <a:stretch/>
        </p:blipFill>
        <p:spPr>
          <a:xfrm>
            <a:off x="-68485" y="-1"/>
            <a:ext cx="12338376" cy="2973213"/>
          </a:xfrm>
          <a:prstGeom prst="rect">
            <a:avLst/>
          </a:prstGeom>
        </p:spPr>
      </p:pic>
      <p:sp>
        <p:nvSpPr>
          <p:cNvPr id="16386" name="Otsikko 1"/>
          <p:cNvSpPr>
            <a:spLocks noGrp="1"/>
          </p:cNvSpPr>
          <p:nvPr>
            <p:ph type="title" idx="4294967295"/>
          </p:nvPr>
        </p:nvSpPr>
        <p:spPr>
          <a:xfrm>
            <a:off x="476973" y="2823301"/>
            <a:ext cx="11792918" cy="1325563"/>
          </a:xfrm>
        </p:spPr>
        <p:txBody>
          <a:bodyPr>
            <a:normAutofit/>
          </a:bodyPr>
          <a:lstStyle/>
          <a:p>
            <a:r>
              <a:rPr lang="fi-FI" altLang="fi-FI" sz="3600" b="1">
                <a:solidFill>
                  <a:srgbClr val="E95123"/>
                </a:solidFill>
                <a:latin typeface="Roboto"/>
              </a:rPr>
              <a:t>Sopimuspalokunnat toimivat viranomaisten tukena</a:t>
            </a:r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92654722-9755-4DC9-BC10-7D743786B389}"/>
              </a:ext>
            </a:extLst>
          </p:cNvPr>
          <p:cNvGrpSpPr/>
          <p:nvPr/>
        </p:nvGrpSpPr>
        <p:grpSpPr>
          <a:xfrm>
            <a:off x="267785" y="4281117"/>
            <a:ext cx="2896834" cy="1252338"/>
            <a:chOff x="267785" y="4025085"/>
            <a:chExt cx="2896834" cy="1252338"/>
          </a:xfrm>
        </p:grpSpPr>
        <p:sp>
          <p:nvSpPr>
            <p:cNvPr id="16" name="Ellipsi 15">
              <a:extLst>
                <a:ext uri="{FF2B5EF4-FFF2-40B4-BE49-F238E27FC236}">
                  <a16:creationId xmlns:a16="http://schemas.microsoft.com/office/drawing/2014/main" id="{1E5DCB3C-25D9-49F7-9C35-5DE872D5255E}"/>
                </a:ext>
              </a:extLst>
            </p:cNvPr>
            <p:cNvSpPr/>
            <p:nvPr/>
          </p:nvSpPr>
          <p:spPr>
            <a:xfrm>
              <a:off x="1927068" y="4025085"/>
              <a:ext cx="1237551" cy="1237551"/>
            </a:xfrm>
            <a:prstGeom prst="ellipse">
              <a:avLst/>
            </a:prstGeom>
            <a:solidFill>
              <a:srgbClr val="0A257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3 800</a:t>
              </a:r>
            </a:p>
          </p:txBody>
        </p:sp>
        <p:sp>
          <p:nvSpPr>
            <p:cNvPr id="21" name="Tekstiruutu 20">
              <a:extLst>
                <a:ext uri="{FF2B5EF4-FFF2-40B4-BE49-F238E27FC236}">
                  <a16:creationId xmlns:a16="http://schemas.microsoft.com/office/drawing/2014/main" id="{D8502968-E974-4EFD-B852-C57263CD39EF}"/>
                </a:ext>
              </a:extLst>
            </p:cNvPr>
            <p:cNvSpPr txBox="1"/>
            <p:nvPr/>
          </p:nvSpPr>
          <p:spPr>
            <a:xfrm>
              <a:off x="267785" y="4077094"/>
              <a:ext cx="1909206" cy="1200329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fi-FI" b="1"/>
                <a:t>Pelastus-toimintaan osallistuvat päätoimiset</a:t>
              </a:r>
              <a:endParaRPr lang="fi-FI" sz="1800" b="1">
                <a:ea typeface="Roboto"/>
                <a:cs typeface="Roboto"/>
              </a:endParaRPr>
            </a:p>
          </p:txBody>
        </p:sp>
      </p:grpSp>
      <p:grpSp>
        <p:nvGrpSpPr>
          <p:cNvPr id="3" name="Ryhmä 2">
            <a:extLst>
              <a:ext uri="{FF2B5EF4-FFF2-40B4-BE49-F238E27FC236}">
                <a16:creationId xmlns:a16="http://schemas.microsoft.com/office/drawing/2014/main" id="{FDEB84CF-6865-48B6-B7AA-8D84780F9290}"/>
              </a:ext>
            </a:extLst>
          </p:cNvPr>
          <p:cNvGrpSpPr/>
          <p:nvPr/>
        </p:nvGrpSpPr>
        <p:grpSpPr>
          <a:xfrm>
            <a:off x="3810399" y="4324051"/>
            <a:ext cx="2835286" cy="1209404"/>
            <a:chOff x="3810399" y="4068019"/>
            <a:chExt cx="2835286" cy="1209404"/>
          </a:xfrm>
        </p:grpSpPr>
        <p:sp>
          <p:nvSpPr>
            <p:cNvPr id="18" name="Ellipsi 17">
              <a:extLst>
                <a:ext uri="{FF2B5EF4-FFF2-40B4-BE49-F238E27FC236}">
                  <a16:creationId xmlns:a16="http://schemas.microsoft.com/office/drawing/2014/main" id="{35D469DB-A52C-42DF-945F-DFE70A1104EF}"/>
                </a:ext>
              </a:extLst>
            </p:cNvPr>
            <p:cNvSpPr/>
            <p:nvPr/>
          </p:nvSpPr>
          <p:spPr>
            <a:xfrm>
              <a:off x="5451068" y="4068019"/>
              <a:ext cx="1194617" cy="119461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3 300</a:t>
              </a:r>
            </a:p>
          </p:txBody>
        </p:sp>
        <p:sp>
          <p:nvSpPr>
            <p:cNvPr id="22" name="Tekstiruutu 21">
              <a:extLst>
                <a:ext uri="{FF2B5EF4-FFF2-40B4-BE49-F238E27FC236}">
                  <a16:creationId xmlns:a16="http://schemas.microsoft.com/office/drawing/2014/main" id="{5B97B9B4-0036-4F22-8F02-DFB8D22F221A}"/>
                </a:ext>
              </a:extLst>
            </p:cNvPr>
            <p:cNvSpPr txBox="1"/>
            <p:nvPr/>
          </p:nvSpPr>
          <p:spPr>
            <a:xfrm>
              <a:off x="3810399" y="4077094"/>
              <a:ext cx="1640669" cy="1200329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fi-FI" b="1"/>
                <a:t>Pelastus-</a:t>
              </a:r>
            </a:p>
            <a:p>
              <a:r>
                <a:rPr lang="fi-FI" b="1"/>
                <a:t>toimintaan osallistuvat osa-aikaiset</a:t>
              </a:r>
              <a:endParaRPr lang="fi-FI">
                <a:ea typeface="Roboto"/>
                <a:cs typeface="Roboto"/>
              </a:endParaRPr>
            </a:p>
          </p:txBody>
        </p:sp>
      </p:grpSp>
      <p:grpSp>
        <p:nvGrpSpPr>
          <p:cNvPr id="4" name="Ryhmä 3">
            <a:extLst>
              <a:ext uri="{FF2B5EF4-FFF2-40B4-BE49-F238E27FC236}">
                <a16:creationId xmlns:a16="http://schemas.microsoft.com/office/drawing/2014/main" id="{A4D7641F-3193-4100-8C80-8B831274E6E8}"/>
              </a:ext>
            </a:extLst>
          </p:cNvPr>
          <p:cNvGrpSpPr/>
          <p:nvPr/>
        </p:nvGrpSpPr>
        <p:grpSpPr>
          <a:xfrm>
            <a:off x="7264388" y="3885092"/>
            <a:ext cx="4579914" cy="2029600"/>
            <a:chOff x="7264388" y="3629060"/>
            <a:chExt cx="4579914" cy="2029600"/>
          </a:xfrm>
        </p:grpSpPr>
        <p:sp>
          <p:nvSpPr>
            <p:cNvPr id="19" name="Ellipsi 18">
              <a:extLst>
                <a:ext uri="{FF2B5EF4-FFF2-40B4-BE49-F238E27FC236}">
                  <a16:creationId xmlns:a16="http://schemas.microsoft.com/office/drawing/2014/main" id="{62C0D8D1-359F-44AF-9B2B-B674D2D51D6E}"/>
                </a:ext>
              </a:extLst>
            </p:cNvPr>
            <p:cNvSpPr/>
            <p:nvPr/>
          </p:nvSpPr>
          <p:spPr>
            <a:xfrm>
              <a:off x="9814702" y="3629060"/>
              <a:ext cx="2029600" cy="2029600"/>
            </a:xfrm>
            <a:prstGeom prst="ellipse">
              <a:avLst/>
            </a:prstGeom>
            <a:solidFill>
              <a:srgbClr val="E95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11 400</a:t>
              </a:r>
            </a:p>
          </p:txBody>
        </p:sp>
        <p:sp>
          <p:nvSpPr>
            <p:cNvPr id="23" name="Tekstiruutu 22">
              <a:extLst>
                <a:ext uri="{FF2B5EF4-FFF2-40B4-BE49-F238E27FC236}">
                  <a16:creationId xmlns:a16="http://schemas.microsoft.com/office/drawing/2014/main" id="{9C606B7D-7AC5-4A2B-A5EB-38A80D240CE0}"/>
                </a:ext>
              </a:extLst>
            </p:cNvPr>
            <p:cNvSpPr txBox="1"/>
            <p:nvPr/>
          </p:nvSpPr>
          <p:spPr>
            <a:xfrm>
              <a:off x="7264388" y="4203662"/>
              <a:ext cx="2550314" cy="92333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fi-FI" b="1"/>
                <a:t>Pelastustoimintaan osallistuvat sopimuspalokuntalaiset:</a:t>
              </a:r>
            </a:p>
          </p:txBody>
        </p:sp>
      </p:grpSp>
      <p:sp>
        <p:nvSpPr>
          <p:cNvPr id="35" name="Suorakulmio 34">
            <a:extLst>
              <a:ext uri="{FF2B5EF4-FFF2-40B4-BE49-F238E27FC236}">
                <a16:creationId xmlns:a16="http://schemas.microsoft.com/office/drawing/2014/main" id="{5AE3DD7F-7600-435B-871B-9A18D4E19C56}"/>
              </a:ext>
            </a:extLst>
          </p:cNvPr>
          <p:cNvSpPr/>
          <p:nvPr/>
        </p:nvSpPr>
        <p:spPr>
          <a:xfrm>
            <a:off x="3222273" y="6054042"/>
            <a:ext cx="5747454" cy="6726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  <a:p>
            <a:pPr algn="ctr"/>
            <a:r>
              <a:rPr lang="en-US" sz="1800" err="1">
                <a:solidFill>
                  <a:schemeClr val="tx1"/>
                </a:solidFill>
              </a:rPr>
              <a:t>Sopimuspalokuntalaiset</a:t>
            </a:r>
            <a:r>
              <a:rPr lang="en-US" sz="1800">
                <a:solidFill>
                  <a:schemeClr val="tx1"/>
                </a:solidFill>
              </a:rPr>
              <a:t> </a:t>
            </a:r>
            <a:r>
              <a:rPr lang="en-US" sz="1800" err="1">
                <a:solidFill>
                  <a:schemeClr val="tx1"/>
                </a:solidFill>
              </a:rPr>
              <a:t>osallistuvat</a:t>
            </a:r>
            <a:r>
              <a:rPr lang="en-US" sz="1800">
                <a:solidFill>
                  <a:schemeClr val="tx1"/>
                </a:solidFill>
              </a:rPr>
              <a:t> </a:t>
            </a:r>
            <a:r>
              <a:rPr lang="en-US" sz="1800" err="1">
                <a:solidFill>
                  <a:schemeClr val="tx1"/>
                </a:solidFill>
              </a:rPr>
              <a:t>noin</a:t>
            </a:r>
            <a:r>
              <a:rPr lang="en-US" sz="1800">
                <a:solidFill>
                  <a:schemeClr val="tx1"/>
                </a:solidFill>
              </a:rPr>
              <a:t> </a:t>
            </a:r>
            <a:r>
              <a:rPr lang="en-US" sz="1800" b="1">
                <a:solidFill>
                  <a:schemeClr val="tx1"/>
                </a:solidFill>
              </a:rPr>
              <a:t>45 % </a:t>
            </a:r>
            <a:r>
              <a:rPr lang="en-US" sz="1800" b="1" err="1">
                <a:solidFill>
                  <a:schemeClr val="tx1"/>
                </a:solidFill>
              </a:rPr>
              <a:t>hälytystehtävistä</a:t>
            </a:r>
            <a:r>
              <a:rPr lang="en-US" sz="1800" b="1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E87CE91-DCA2-0979-A8FE-7F108F3DB5B9}"/>
              </a:ext>
            </a:extLst>
          </p:cNvPr>
          <p:cNvSpPr txBox="1"/>
          <p:nvPr/>
        </p:nvSpPr>
        <p:spPr>
          <a:xfrm>
            <a:off x="3347117" y="5684710"/>
            <a:ext cx="5497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b="0" i="0">
                <a:effectLst/>
                <a:latin typeface="Roboto" panose="02000000000000000000" pitchFamily="2" charset="0"/>
              </a:rPr>
              <a:t>Suomessa on palokuntalaisia kaikkiaan noin 39 000.</a:t>
            </a:r>
          </a:p>
        </p:txBody>
      </p:sp>
    </p:spTree>
    <p:extLst>
      <p:ext uri="{BB962C8B-B14F-4D97-AF65-F5344CB8AC3E}">
        <p14:creationId xmlns:p14="http://schemas.microsoft.com/office/powerpoint/2010/main" val="39012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lattia, sisä, ovi&#10;&#10;Kuvaus luotu automaattisesti">
            <a:extLst>
              <a:ext uri="{FF2B5EF4-FFF2-40B4-BE49-F238E27FC236}">
                <a16:creationId xmlns:a16="http://schemas.microsoft.com/office/drawing/2014/main" id="{9E207A10-7070-C5E5-1C2A-8FA8DA1488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33" b="50888"/>
          <a:stretch/>
        </p:blipFill>
        <p:spPr>
          <a:xfrm>
            <a:off x="0" y="1"/>
            <a:ext cx="12192000" cy="33567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F2FD27E-183D-4AB8-849D-2DE9FD1F7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6768"/>
            <a:ext cx="10515600" cy="13255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1F3C72"/>
                </a:solidFill>
              </a:rPr>
              <a:t>Mallikas VPK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CD3683-E7E8-4A8E-B300-A0309EA9E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63966"/>
            <a:ext cx="11240069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1800"/>
              <a:t>Mallikas VPK on vapaaehtoinen palokuntayhdistys. Mallikas VPK toimii oman kuntansa ainoana palokuntana. Lähin ammattilaisten miehittämä paloasema löytyy 45 km päästä.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1800"/>
              <a:t>Mallikas VPK:ssa toimii hälytysosaston lisäksi nuoriso-osasto, varhaisnuoriso-osasto ja harrasteosasto.</a:t>
            </a: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2F9D5ECB-BEFD-7FB6-2C68-4FF99080C62F}"/>
              </a:ext>
            </a:extLst>
          </p:cNvPr>
          <p:cNvSpPr/>
          <p:nvPr/>
        </p:nvSpPr>
        <p:spPr>
          <a:xfrm>
            <a:off x="6741994" y="738126"/>
            <a:ext cx="3725839" cy="37258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chemeClr val="tx1"/>
                </a:solidFill>
              </a:rPr>
              <a:t>Palokunnan logo</a:t>
            </a:r>
          </a:p>
        </p:txBody>
      </p:sp>
    </p:spTree>
    <p:extLst>
      <p:ext uri="{BB962C8B-B14F-4D97-AF65-F5344CB8AC3E}">
        <p14:creationId xmlns:p14="http://schemas.microsoft.com/office/powerpoint/2010/main" val="21402926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2FD27E-183D-4AB8-849D-2DE9FD1F7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>
                <a:solidFill>
                  <a:srgbClr val="1F3C72"/>
                </a:solidFill>
              </a:rPr>
              <a:t>Mallikas VPK:n toiminta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CD3683-E7E8-4A8E-B300-A0309EA9E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1800"/>
              <a:t>Hälytysosastoon voi liittyä kuka tahansa vähintään 16 vuotias. Hälytyskelpoiseksi jäsen tulee käytyään Pelastustoimen peruskurssin ja osallistuttuaan vähintään 15 harjoitukseen vuodessa. Hälytysosaston harjoitukset on </a:t>
            </a:r>
            <a:r>
              <a:rPr lang="fi-FI" sz="1800" b="1"/>
              <a:t>tiistaisin klo 18.00-20.00.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1800"/>
              <a:t>Varhaisnuoriso-osastoon voi liittyä 7-10 vuotiaat nuoret sekä nuoriso-osastoon 11-15 vuotiaat nuoret. Varhaisnuoret harjoittelee </a:t>
            </a:r>
            <a:r>
              <a:rPr lang="fi-FI" sz="1800" b="1"/>
              <a:t>sunnuntaisin klo 12.00-13.00</a:t>
            </a:r>
            <a:r>
              <a:rPr lang="fi-FI" sz="1800"/>
              <a:t> ja </a:t>
            </a:r>
            <a:r>
              <a:rPr lang="fi-FI" sz="1800" b="1"/>
              <a:t>nuoret 13.00-14.30.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1800"/>
              <a:t>Harrasteosastoon voivat liittyä kaikki täysi-ikäiset ja he suorittavat turvallisuusviestintää, varainhankintaan, veteraanitoimintaa, ja muita tukitoimia, kuten kalustonhuoltoa. Harrasteosasto kokoontuu </a:t>
            </a:r>
            <a:r>
              <a:rPr lang="fi-FI" sz="1800" b="1"/>
              <a:t>lauantaisin klo 15.00-17.00</a:t>
            </a:r>
          </a:p>
        </p:txBody>
      </p:sp>
    </p:spTree>
    <p:extLst>
      <p:ext uri="{BB962C8B-B14F-4D97-AF65-F5344CB8AC3E}">
        <p14:creationId xmlns:p14="http://schemas.microsoft.com/office/powerpoint/2010/main" val="1731525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2FD27E-183D-4AB8-849D-2DE9FD1F7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>
                <a:solidFill>
                  <a:srgbClr val="1F3C72"/>
                </a:solidFill>
              </a:rPr>
              <a:t>Vastuuhenkilöt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CD3683-E7E8-4A8E-B300-A0309EA9E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1800"/>
              <a:t>Vastuuhenkilöt (esittäytyvät myös):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1800"/>
              <a:t>Palokunnan hallituksen puheenjohtaja: Riitta Mallikas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1800"/>
              <a:t>Palokunnan päällikkö: Tiina Tarkka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1800"/>
              <a:t>Nuoriso-osaston johtaja: Valtteri Pätevä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1800"/>
              <a:t>Varhaisnuoriso-osaston johtaja: Erkki Osaava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1800"/>
              <a:t>Harrasteosaton johtaja: Kimmo Noheva</a:t>
            </a:r>
          </a:p>
        </p:txBody>
      </p:sp>
    </p:spTree>
    <p:extLst>
      <p:ext uri="{BB962C8B-B14F-4D97-AF65-F5344CB8AC3E}">
        <p14:creationId xmlns:p14="http://schemas.microsoft.com/office/powerpoint/2010/main" val="125676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2FD27E-183D-4AB8-849D-2DE9FD1F7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397" y="365125"/>
            <a:ext cx="7068403" cy="13255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1F3C72"/>
                </a:solidFill>
              </a:rPr>
              <a:t>Palokunnan tehtävät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CD3683-E7E8-4A8E-B300-A0309EA9E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397" y="1690688"/>
            <a:ext cx="7177583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1800"/>
              <a:t>Palokunta osallistuu omalla alueellaan kaikkiin tavanomaisiin pelastustehtäviin. Lisäksi palokunta suorittaa ensivaste hälytyksiä. Palokunnalla on vuosittain noin 150 hälytystä, josta ensivaste hälytyksiä on noin 50.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1800"/>
              <a:t>Palokunta tuottaa turvallisuusviestintää, eli kouluttaa esimerkiksi 72 tuntia-sisältöä ja alkusammutusta. Palokuntaa saattaa nähdä myös muissakin kunnan yhteisissä tapahtumissa esittelemässä toimintaansa.</a:t>
            </a:r>
          </a:p>
        </p:txBody>
      </p:sp>
      <p:pic>
        <p:nvPicPr>
          <p:cNvPr id="5" name="Kuva 4" descr="Kuva, joka sisältää kohteen henkilö, ulko, keltainen, päähine&#10;&#10;Kuvaus luotu automaattisesti">
            <a:extLst>
              <a:ext uri="{FF2B5EF4-FFF2-40B4-BE49-F238E27FC236}">
                <a16:creationId xmlns:a16="http://schemas.microsoft.com/office/drawing/2014/main" id="{5BF82F07-C5B4-FC95-65C2-3E73C68736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148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65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2FD27E-183D-4AB8-849D-2DE9FD1F7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>
                <a:solidFill>
                  <a:srgbClr val="1F3C72"/>
                </a:solidFill>
              </a:rPr>
              <a:t>Jäsenedut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CD3683-E7E8-4A8E-B300-A0309EA9E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599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1800" dirty="0"/>
              <a:t>Palokunnalla on muutamia jäsenetuja tarjota jäsenille, kuten palokunnan kuntosalin rajattoman käytön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1800" dirty="0"/>
              <a:t>Palokunta osallistuu vuosittain Tulimeri-risteilylle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i-FI" sz="1800" dirty="0"/>
              <a:t>Jäsenille pidetään säännöllisesti virkistäytymistapahtumia</a:t>
            </a:r>
          </a:p>
        </p:txBody>
      </p:sp>
    </p:spTree>
    <p:extLst>
      <p:ext uri="{BB962C8B-B14F-4D97-AF65-F5344CB8AC3E}">
        <p14:creationId xmlns:p14="http://schemas.microsoft.com/office/powerpoint/2010/main" val="3453810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1B65DAA0-D7DC-4CD1-9812-73C5C3C37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275" y="1963264"/>
            <a:ext cx="9144000" cy="4172505"/>
          </a:xfrm>
        </p:spPr>
        <p:txBody>
          <a:bodyPr>
            <a:normAutofit/>
          </a:bodyPr>
          <a:lstStyle/>
          <a:p>
            <a:pPr algn="l"/>
            <a:br>
              <a:rPr lang="fi-FI" sz="2400" b="1" i="0" dirty="0">
                <a:solidFill>
                  <a:srgbClr val="FF6600"/>
                </a:solidFill>
                <a:effectLst/>
                <a:latin typeface="+mj-lt"/>
              </a:rPr>
            </a:br>
            <a:r>
              <a:rPr lang="fi-FI" sz="2400" b="0" i="0" dirty="0">
                <a:solidFill>
                  <a:srgbClr val="373737"/>
                </a:solidFill>
                <a:effectLst/>
                <a:latin typeface="+mj-lt"/>
              </a:rPr>
              <a:t>Kesäkuussa 2021 hyväksytyn pelastustoimen järjestämislain mukaan pelastustoimen järjestävät vuoden 2023 alusta lähtien hyvinvointialueet ja Helsingin kaupunki. Hyvinvointialueet ja Helsingin kaupunki vastaavat myös sosiaali- ja terveydenhuollon järjestämisestä alueellaan. Pelastustoimi on siis hyvinvointialueiden yksi toimiala. Vuoden 2022 loppuun Suomessa toimi 22 kuntien ylläpitämää pelastuslaitosta.</a:t>
            </a:r>
            <a:br>
              <a:rPr lang="fi-FI" sz="2400" b="0" i="0" dirty="0">
                <a:solidFill>
                  <a:srgbClr val="373737"/>
                </a:solidFill>
                <a:effectLst/>
                <a:latin typeface="+mj-lt"/>
              </a:rPr>
            </a:br>
            <a:br>
              <a:rPr lang="fi-FI" sz="2400" b="0" i="0" dirty="0">
                <a:solidFill>
                  <a:srgbClr val="373737"/>
                </a:solidFill>
                <a:effectLst/>
                <a:latin typeface="+mj-lt"/>
              </a:rPr>
            </a:br>
            <a:r>
              <a:rPr lang="fi-FI" sz="2400" b="1" i="0" dirty="0">
                <a:solidFill>
                  <a:srgbClr val="FF6600"/>
                </a:solidFill>
                <a:effectLst/>
                <a:latin typeface="+mj-lt"/>
              </a:rPr>
              <a:t>Pelastustoimen uudistuksen tavoitteena on palvelujen paraneminen!</a:t>
            </a:r>
          </a:p>
          <a:p>
            <a:pPr algn="l"/>
            <a:endParaRPr lang="fi-FI" sz="2400" b="0" i="0" dirty="0">
              <a:solidFill>
                <a:srgbClr val="373737"/>
              </a:solidFill>
              <a:effectLst/>
              <a:latin typeface="+mj-lt"/>
            </a:endParaRPr>
          </a:p>
          <a:p>
            <a:pPr algn="l"/>
            <a:endParaRPr lang="fi-FI" sz="2400" b="0" i="0" dirty="0">
              <a:solidFill>
                <a:srgbClr val="373737"/>
              </a:solidFill>
              <a:effectLst/>
              <a:latin typeface="+mj-lt"/>
            </a:endParaRPr>
          </a:p>
          <a:p>
            <a:pPr algn="l"/>
            <a:endParaRPr lang="fi-FI" sz="2400" b="0" i="1" dirty="0">
              <a:solidFill>
                <a:srgbClr val="373737"/>
              </a:solidFill>
              <a:effectLst/>
              <a:latin typeface="+mj-lt"/>
            </a:endParaRP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52EB979-70FB-C672-A260-56769AB73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550" y="392753"/>
            <a:ext cx="2705100" cy="952500"/>
          </a:xfrm>
          <a:prstGeom prst="rect">
            <a:avLst/>
          </a:prstGeom>
        </p:spPr>
      </p:pic>
      <p:pic>
        <p:nvPicPr>
          <p:cNvPr id="7" name="Kuva 6" descr="Kuva, joka sisältää kohteen logo&#10;&#10;Kuvaus luotu automaattisesti">
            <a:extLst>
              <a:ext uri="{FF2B5EF4-FFF2-40B4-BE49-F238E27FC236}">
                <a16:creationId xmlns:a16="http://schemas.microsoft.com/office/drawing/2014/main" id="{CCC07967-7559-B3E1-8FEB-0185D41D8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75" y="1963264"/>
            <a:ext cx="2630199" cy="2314575"/>
          </a:xfrm>
          <a:prstGeom prst="rect">
            <a:avLst/>
          </a:prstGeom>
        </p:spPr>
      </p:pic>
      <p:pic>
        <p:nvPicPr>
          <p:cNvPr id="10" name="Kuva 9" descr="Kuva, joka sisältää kohteen teksti, clipart&#10;&#10;Kuvaus luotu automaattisesti">
            <a:extLst>
              <a:ext uri="{FF2B5EF4-FFF2-40B4-BE49-F238E27FC236}">
                <a16:creationId xmlns:a16="http://schemas.microsoft.com/office/drawing/2014/main" id="{273A4873-543F-805E-1C79-F39BE22780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5372100"/>
            <a:ext cx="2971800" cy="1485900"/>
          </a:xfrm>
          <a:prstGeom prst="rect">
            <a:avLst/>
          </a:prstGeom>
        </p:spPr>
      </p:pic>
      <p:pic>
        <p:nvPicPr>
          <p:cNvPr id="11" name="Kuva 10" descr="Kuva, joka sisältää kohteen logo&#10;&#10;Kuvaus luotu automaattisesti">
            <a:extLst>
              <a:ext uri="{FF2B5EF4-FFF2-40B4-BE49-F238E27FC236}">
                <a16:creationId xmlns:a16="http://schemas.microsoft.com/office/drawing/2014/main" id="{2E885F82-110C-2EA6-9ECE-408FD22680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5" y="5682201"/>
            <a:ext cx="2428875" cy="865697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E560E58F-D9E1-CFA6-1E93-7B0F48EBEADD}"/>
              </a:ext>
            </a:extLst>
          </p:cNvPr>
          <p:cNvSpPr txBox="1"/>
          <p:nvPr/>
        </p:nvSpPr>
        <p:spPr>
          <a:xfrm>
            <a:off x="408275" y="576615"/>
            <a:ext cx="7316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Pelastustoimi osana hyvinvointialueita</a:t>
            </a:r>
          </a:p>
        </p:txBody>
      </p:sp>
    </p:spTree>
    <p:extLst>
      <p:ext uri="{BB962C8B-B14F-4D97-AF65-F5344CB8AC3E}">
        <p14:creationId xmlns:p14="http://schemas.microsoft.com/office/powerpoint/2010/main" val="4067302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5373e4-b203-4c92-8056-df578ab395fc" xsi:nil="true"/>
    <lcf76f155ced4ddcb4097134ff3c332f xmlns="188875f6-3a4b-4fce-a29a-06af45a0040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E8A55C08D02064D82174CA7F5B876BB" ma:contentTypeVersion="18" ma:contentTypeDescription="Luo uusi asiakirja." ma:contentTypeScope="" ma:versionID="17a3016d7e6f7b3800abca0f837bd44f">
  <xsd:schema xmlns:xsd="http://www.w3.org/2001/XMLSchema" xmlns:xs="http://www.w3.org/2001/XMLSchema" xmlns:p="http://schemas.microsoft.com/office/2006/metadata/properties" xmlns:ns2="188875f6-3a4b-4fce-a29a-06af45a00405" xmlns:ns3="5b5373e4-b203-4c92-8056-df578ab395fc" targetNamespace="http://schemas.microsoft.com/office/2006/metadata/properties" ma:root="true" ma:fieldsID="7d5bc7a4483cc2527536440b56d69277" ns2:_="" ns3:_="">
    <xsd:import namespace="188875f6-3a4b-4fce-a29a-06af45a00405"/>
    <xsd:import namespace="5b5373e4-b203-4c92-8056-df578ab395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875f6-3a4b-4fce-a29a-06af45a004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d52f20c5-43c1-4440-8deb-aecfae83f0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373e4-b203-4c92-8056-df578ab395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b1d3760-9ca7-4fbc-8632-0b4727457886}" ma:internalName="TaxCatchAll" ma:showField="CatchAllData" ma:web="5b5373e4-b203-4c92-8056-df578ab395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4D8BEA-B920-4941-9E44-D6179BDC836E}">
  <ds:schemaRefs>
    <ds:schemaRef ds:uri="5b5373e4-b203-4c92-8056-df578ab395fc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188875f6-3a4b-4fce-a29a-06af45a00405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0CF4421-E0B5-467A-A2E1-5D4C48ACE8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F481C4-3E68-44C4-9B47-F6D42A9329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8875f6-3a4b-4fce-a29a-06af45a00405"/>
    <ds:schemaRef ds:uri="5b5373e4-b203-4c92-8056-df578ab395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4025</TotalTime>
  <Words>1639</Words>
  <Application>Microsoft Office PowerPoint</Application>
  <PresentationFormat>Laajakuva</PresentationFormat>
  <Paragraphs>252</Paragraphs>
  <Slides>25</Slides>
  <Notes>10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26" baseType="lpstr">
      <vt:lpstr>Office Theme</vt:lpstr>
      <vt:lpstr>Monien mahdollisuuksien palokunta!</vt:lpstr>
      <vt:lpstr>Palokunnat Suomessa</vt:lpstr>
      <vt:lpstr>Sopimuspalokunnat toimivat viranomaisten tukena</vt:lpstr>
      <vt:lpstr>Mallikas VPK</vt:lpstr>
      <vt:lpstr>Mallikas VPK:n toiminta</vt:lpstr>
      <vt:lpstr>Vastuuhenkilöt</vt:lpstr>
      <vt:lpstr>Palokunnan tehtävät</vt:lpstr>
      <vt:lpstr>Jäsenedut</vt:lpstr>
      <vt:lpstr>PowerPoint-esitys</vt:lpstr>
      <vt:lpstr>Pelastustoimi 2022 loppuun saakka</vt:lpstr>
      <vt:lpstr>Pelastustoimi 2023 alusta</vt:lpstr>
      <vt:lpstr>Pelastustoimi 2023</vt:lpstr>
      <vt:lpstr>Hyvinvointialueet</vt:lpstr>
      <vt:lpstr>Oma palokunta osana pelastustoimea</vt:lpstr>
      <vt:lpstr>SIDOSRYHMÄT</vt:lpstr>
      <vt:lpstr>Monipuolinen harrastus kaikille palokuntatoiminnasta kiinnostuneille </vt:lpstr>
      <vt:lpstr>Opit turvallisuuteen liittyviä taitoja, kuten alkusammutusta ja ensiapua </vt:lpstr>
      <vt:lpstr>Nuorten urapolku</vt:lpstr>
      <vt:lpstr>Aikuisen palokuntalaisen urapolku</vt:lpstr>
      <vt:lpstr>Mahdollisuus omien valmiuksien ja osaamisen käyttämiseen toisten avuksi ja hyödyksi </vt:lpstr>
      <vt:lpstr>Paloaseman esittely</vt:lpstr>
      <vt:lpstr>Käytännön asiat tästä eteenpäin</vt:lpstr>
      <vt:lpstr>Dia(t) nuorten kanssa toimimisesta  Missä tilanteissa palokunta kaipaa apuohjaajaa   - harjoitukset, leirit, kilpailut, kuljettajana…  Oman ajankäytön tärkeys (ei tukahduteta uutta jäsentä)  Miksi itse haluaa olla mukana (henkilön omat motivaatiot)?  Mitä yksilö itse saa itselleen tästä harrastuksesta/toiminnosta?  Pääsee toteuttamaan ja harjoittelemaan sellaisia taitoja, jotka  kiinnostaa itseään.   (keskustelevana tilaisuutena)  Kurssipolun tuominen esiin -&gt; nuorten kanssa toimiminen -&gt; palokuntakouluttajakurssi  Jos toiminta perehdytyksen jälkeen kiinnostaa, niin kannattaa/voi hakea olemassa oleville kursseille.  Millainen nuoriso-osasto omassa palokunnassa on.  Miksi juuri tähän palokuntaan kannattaa liittyä? (palokunta tuo esiin uusille henkilöille)  Mitä yksilön panos merkitsee palokunnalle?    Leireille osallistuminen   nuorten määrän kasvattaminen   harjoituksien varmempi pitäminen    http://www.etoleyksin.fi/verkkokoulutus/  HAKA-tunnukset -&gt;Rikostaustaote uudelle jäsenelle.</vt:lpstr>
      <vt:lpstr>Nuorten kanssa toimiminen</vt:lpstr>
      <vt:lpstr>Nuorten kanssa toiminen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Perehdytysmateriaali</dc:title>
  <dc:creator>Niko Ara</dc:creator>
  <cp:lastModifiedBy>Niko Ara</cp:lastModifiedBy>
  <cp:revision>10</cp:revision>
  <dcterms:created xsi:type="dcterms:W3CDTF">2022-04-04T10:28:10Z</dcterms:created>
  <dcterms:modified xsi:type="dcterms:W3CDTF">2024-06-04T06:55:13Z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0x0101008E8A55C08D02064D82174CA7F5B876BB</vt:lpwstr>
  </property>
  <property fmtid="{D5CDD505-2E9C-101B-9397-08002B2CF9AE}" pid="3" name="MediaServiceImageTags">
    <vt:lpwstr/>
  </property>
</Properties>
</file>